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316" r:id="rId3"/>
    <p:sldId id="256" r:id="rId4"/>
    <p:sldId id="275" r:id="rId5"/>
    <p:sldId id="276" r:id="rId6"/>
    <p:sldId id="277" r:id="rId7"/>
    <p:sldId id="280" r:id="rId8"/>
    <p:sldId id="281" r:id="rId9"/>
    <p:sldId id="258" r:id="rId10"/>
    <p:sldId id="272" r:id="rId11"/>
    <p:sldId id="307" r:id="rId12"/>
    <p:sldId id="290" r:id="rId13"/>
    <p:sldId id="291" r:id="rId14"/>
    <p:sldId id="259" r:id="rId15"/>
    <p:sldId id="260" r:id="rId16"/>
    <p:sldId id="264" r:id="rId17"/>
    <p:sldId id="261" r:id="rId18"/>
    <p:sldId id="263" r:id="rId19"/>
    <p:sldId id="262" r:id="rId20"/>
    <p:sldId id="330" r:id="rId21"/>
    <p:sldId id="329" r:id="rId22"/>
    <p:sldId id="265" r:id="rId23"/>
    <p:sldId id="266" r:id="rId24"/>
    <p:sldId id="267" r:id="rId25"/>
    <p:sldId id="331" r:id="rId26"/>
    <p:sldId id="325" r:id="rId27"/>
    <p:sldId id="326" r:id="rId28"/>
    <p:sldId id="268" r:id="rId29"/>
    <p:sldId id="269" r:id="rId30"/>
    <p:sldId id="270" r:id="rId31"/>
    <p:sldId id="271" r:id="rId32"/>
    <p:sldId id="278" r:id="rId33"/>
    <p:sldId id="311" r:id="rId34"/>
    <p:sldId id="312" r:id="rId35"/>
    <p:sldId id="313" r:id="rId36"/>
    <p:sldId id="284" r:id="rId37"/>
    <p:sldId id="285" r:id="rId38"/>
    <p:sldId id="286" r:id="rId39"/>
    <p:sldId id="288" r:id="rId40"/>
    <p:sldId id="289" r:id="rId41"/>
    <p:sldId id="298" r:id="rId42"/>
    <p:sldId id="299" r:id="rId43"/>
    <p:sldId id="300" r:id="rId44"/>
    <p:sldId id="287" r:id="rId45"/>
    <p:sldId id="293" r:id="rId46"/>
    <p:sldId id="294" r:id="rId47"/>
    <p:sldId id="295" r:id="rId48"/>
    <p:sldId id="332" r:id="rId49"/>
    <p:sldId id="292" r:id="rId50"/>
    <p:sldId id="297" r:id="rId51"/>
    <p:sldId id="296" r:id="rId52"/>
    <p:sldId id="301" r:id="rId53"/>
    <p:sldId id="302" r:id="rId54"/>
    <p:sldId id="303" r:id="rId55"/>
    <p:sldId id="304" r:id="rId56"/>
    <p:sldId id="305" r:id="rId57"/>
    <p:sldId id="306" r:id="rId58"/>
    <p:sldId id="315" r:id="rId59"/>
    <p:sldId id="317" r:id="rId60"/>
    <p:sldId id="308" r:id="rId61"/>
    <p:sldId id="327" r:id="rId62"/>
    <p:sldId id="309" r:id="rId63"/>
    <p:sldId id="310" r:id="rId64"/>
    <p:sldId id="328" r:id="rId65"/>
    <p:sldId id="320" r:id="rId66"/>
    <p:sldId id="319" r:id="rId67"/>
    <p:sldId id="321" r:id="rId68"/>
    <p:sldId id="322" r:id="rId69"/>
    <p:sldId id="324" r:id="rId70"/>
    <p:sldId id="279" r:id="rId71"/>
    <p:sldId id="323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24A2A14-911E-413C-B37C-7CBCFB960F1E}">
          <p14:sldIdLst>
            <p14:sldId id="274"/>
            <p14:sldId id="316"/>
            <p14:sldId id="256"/>
            <p14:sldId id="275"/>
            <p14:sldId id="276"/>
            <p14:sldId id="277"/>
            <p14:sldId id="280"/>
            <p14:sldId id="281"/>
            <p14:sldId id="258"/>
            <p14:sldId id="272"/>
            <p14:sldId id="307"/>
            <p14:sldId id="290"/>
            <p14:sldId id="291"/>
            <p14:sldId id="259"/>
            <p14:sldId id="260"/>
            <p14:sldId id="264"/>
            <p14:sldId id="261"/>
            <p14:sldId id="263"/>
            <p14:sldId id="262"/>
            <p14:sldId id="330"/>
            <p14:sldId id="329"/>
            <p14:sldId id="265"/>
            <p14:sldId id="266"/>
            <p14:sldId id="267"/>
            <p14:sldId id="331"/>
            <p14:sldId id="325"/>
            <p14:sldId id="326"/>
            <p14:sldId id="268"/>
            <p14:sldId id="269"/>
            <p14:sldId id="270"/>
            <p14:sldId id="271"/>
            <p14:sldId id="278"/>
            <p14:sldId id="311"/>
            <p14:sldId id="312"/>
            <p14:sldId id="313"/>
            <p14:sldId id="284"/>
            <p14:sldId id="285"/>
            <p14:sldId id="286"/>
            <p14:sldId id="288"/>
            <p14:sldId id="289"/>
            <p14:sldId id="298"/>
            <p14:sldId id="299"/>
            <p14:sldId id="300"/>
            <p14:sldId id="287"/>
            <p14:sldId id="293"/>
            <p14:sldId id="294"/>
            <p14:sldId id="295"/>
            <p14:sldId id="332"/>
            <p14:sldId id="292"/>
            <p14:sldId id="297"/>
            <p14:sldId id="296"/>
            <p14:sldId id="301"/>
            <p14:sldId id="302"/>
            <p14:sldId id="303"/>
            <p14:sldId id="304"/>
            <p14:sldId id="305"/>
            <p14:sldId id="306"/>
            <p14:sldId id="315"/>
            <p14:sldId id="317"/>
            <p14:sldId id="308"/>
            <p14:sldId id="327"/>
            <p14:sldId id="309"/>
            <p14:sldId id="310"/>
            <p14:sldId id="328"/>
            <p14:sldId id="320"/>
            <p14:sldId id="319"/>
            <p14:sldId id="321"/>
            <p14:sldId id="322"/>
            <p14:sldId id="324"/>
          </p14:sldIdLst>
        </p14:section>
        <p14:section name="마무리" id="{C8B1E340-8C37-4C36-B361-2F84404A4A02}">
          <p14:sldIdLst>
            <p14:sldId id="279"/>
            <p14:sldId id="32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23" autoAdjust="0"/>
  </p:normalViewPr>
  <p:slideViewPr>
    <p:cSldViewPr>
      <p:cViewPr varScale="1">
        <p:scale>
          <a:sx n="97" d="100"/>
          <a:sy n="97" d="100"/>
        </p:scale>
        <p:origin x="-139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2015-09-17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-styleguide.googlecode.com/svn/trunk/javaguide.html#s4.5-line-wrapping" TargetMode="External"/><Relationship Id="rId2" Type="http://schemas.openxmlformats.org/officeDocument/2006/relationships/hyperlink" Target="https://google-styleguide.googlecode.com/svn/trunk/javaguide.html#s4.4-column-lim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gle-styleguide.googlecode.com/svn/trunk/javaguide.html#s3.3-import-statements" TargetMode="External"/><Relationship Id="rId4" Type="http://schemas.openxmlformats.org/officeDocument/2006/relationships/hyperlink" Target="https://google-styleguide.googlecode.com/svn/trunk/javaguide.html#s3.2-package-statemen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googletesting.blogspot.kr/2014/10/testing-on-toilet-writing-descriptive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googletesting.blogspot.kr/2014/07/testing-on-toilet-dont-put-logic-in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테스트 코드 </a:t>
            </a:r>
            <a:r>
              <a:rPr lang="ko-KR" altLang="en-US" smtClean="0"/>
              <a:t>리팩토링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2014.12.02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3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변수 선언과 </a:t>
            </a:r>
            <a:r>
              <a:rPr lang="en-US" altLang="ko-KR" dirty="0"/>
              <a:t>assign</a:t>
            </a:r>
            <a:r>
              <a:rPr lang="ko-KR" altLang="en-US" dirty="0"/>
              <a:t>을 붙이기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8"/>
          <a:stretch/>
        </p:blipFill>
        <p:spPr bwMode="auto">
          <a:xfrm>
            <a:off x="224179" y="1124744"/>
            <a:ext cx="681148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5"/>
          <a:stretch/>
        </p:blipFill>
        <p:spPr bwMode="auto">
          <a:xfrm>
            <a:off x="2555776" y="2065245"/>
            <a:ext cx="6120680" cy="4628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1492" y="1340768"/>
            <a:ext cx="4028500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8055" y="4581128"/>
            <a:ext cx="402850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87824" y="5877272"/>
            <a:ext cx="402850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46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99" y="2276872"/>
            <a:ext cx="704358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</a:t>
            </a:r>
            <a:r>
              <a:rPr lang="en-US" altLang="ko-KR" dirty="0"/>
              <a:t>assign</a:t>
            </a:r>
            <a:r>
              <a:rPr lang="ko-KR" altLang="en-US" dirty="0"/>
              <a:t>을 붙이기</a:t>
            </a:r>
          </a:p>
        </p:txBody>
      </p:sp>
    </p:spTree>
    <p:extLst>
      <p:ext uri="{BB962C8B-B14F-4D97-AF65-F5344CB8AC3E}">
        <p14:creationId xmlns:p14="http://schemas.microsoft.com/office/powerpoint/2010/main" val="193602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불필요한 메모리 할당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99624"/>
            <a:ext cx="8607072" cy="801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491880" y="2852936"/>
            <a:ext cx="338437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Test Input Validation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fail()</a:t>
            </a:r>
          </a:p>
          <a:p>
            <a:endParaRPr lang="en-US" altLang="ko-KR" b="1" dirty="0"/>
          </a:p>
          <a:p>
            <a:r>
              <a:rPr lang="en-US" altLang="ko-KR" dirty="0" smtClean="0"/>
              <a:t>new Exception Type</a:t>
            </a:r>
          </a:p>
          <a:p>
            <a:pPr lvl="1"/>
            <a:r>
              <a:rPr lang="en-US" altLang="ko-KR" dirty="0" smtClean="0"/>
              <a:t>e.g. </a:t>
            </a:r>
            <a:r>
              <a:rPr lang="en-US" altLang="ko-KR" dirty="0" err="1" smtClean="0"/>
              <a:t>TestInputException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933056"/>
            <a:ext cx="862904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15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Parameterized Test</a:t>
            </a:r>
            <a:endParaRPr lang="ko-KR" altLang="en-US" dirty="0"/>
          </a:p>
        </p:txBody>
      </p:sp>
      <p:sp>
        <p:nvSpPr>
          <p:cNvPr id="9" name="AutoShape 2" descr="data:image/png;base64,iVBORw0KGgoAAAANSUhEUgAAB4AAAAQ4CAYAAADo08FDAAAgAElEQVR4Xsx9B7gVRdJ23RxIoitGonE/IyCKIqurmHMCxZxzQAXEhCJids2KYg6Y3dVVwJwFzBGMq2LGABJuvvevt6prpk+fmRMu7D7/PA+ce+bMdKiu7q6qt6q65F+zm9uIr3IqxQeVlbRRSUkJVVALlZaW8neS76WlLVTG30v4s7S0jMrKWuX3tjJ+Rz5b5DkqleL4OfnQe97lfs64hy9J91vbUJYriLg+LqutzJUfldvKdWkdba3x823yLu5l1u9XLG0r4felrNaMNpUF7c5qcHDDr0bbYRfTxrUlXxlJz2U1v03p0UpxHa1t3HZ3v427gnJ4GDMuux/dtHKCtkV0c2QrsXLdizomerWhXvvbBty+Z9CAyezGpzV4Li4raHBALLQ/3xXSXegU8YHSpY0LwnPNraXU3NLM/8qphT+bmsuouRmfzPm438TPRc9rP0uYz8vBMsxvZSU6Pyr4vs4TnTcljo9ifnbv4jfME9eJiGftwegzs6MlwcQwfkibRznYndtncyl5vuWjb/i7P/7hb35dxZbrPx/2J63faXXko9eStE3ftTkQ0zapzJZgfbFnytz6FrazldclXMX2N67brRM2j1t5xWB+bgH/8yf4v6WlhVqY71tbWpnvy6mpqYkauCEtPA+aeVto5Xekh628tvNcL2W+R6llZaX82aaf3E6sy+X8XfYJata5Ek5nt8628RN4ztYBnlFah+NN0EF+dxO+xZXDLZB2o0U2L/Ge9gerYeY6i3JkLXPrVxZ/5l5uCmaLtHUpq/8Fl5jnQbf/pfUretvxD7W4vTFYP/PtbzH/ZfJ1Wx6GLHGMnLmbZvfJ1r/4l3xvKN/EV74BdP329yte95V3HP8zXzcJn2MelMj638y81NLM34P9CyJGWXkZVXH/sY5XsGCk63+r3OddROer43/sB+F+Lnwt/M+86vi8rQQ7CF4sk/61uXlgfbVxKClhQSvxykeHpcV4aeWkbcxLr12hDFlMj/LLXtb+zPYuSZ3FtK/gZ20/yCGXiqyTst6hHl3/9ZOlXub3Ft4HsN4rv+NT9gWeBy2efIl3mTuZz8upvFT5vQwyEPgeewLkIr6PC/JKKfNwSD9bD229zLU+5huzpLEpzbEumXzvrzlWP/Yu/yoJGgb9p9AL9OfVoaDHk8ot5v2wlrTZ1t7nmEtkX/cvlaXT+4dxD/WoNHnUhqsQ+U7lhWSylrh1OpSfIv518g7kC+F7XqbRj1aeJ+D/Jt4fW1kOamb2hT7QxBPE9gjwNWgg6zzLOlVVVVRT1UiVlRVUVdFE5WXlVF3RTOXlFfx3M88JluacHhDzo+mX2e03/TMnwwTzOd/cyFWWvpsupybpwQUx81J+KLOPae2N9apCq0/qf6TPJqybwgeFTWdpQiFjk29fydbb0/knc3JmNtTabW2CKK/rP8v7/KWpuZTl/WZqaCrjv1nub6jkf420uKGN6urrqKGxTe438r9mfs7kIZ07utr464PfL8g3qVKBE/PaeD9TO0Ust2v74vmnNHU6iOnxkOt5zmft2oG8VihP+M8VMn5hufn0M99eIv0JCeN0rELam9m+fPJyISUuvWdsHS60xFQ7Rco4Fj42henjcTvT6Yg6841v2N+k/azwthdAPdPr3KMR+wT3CyipoEcybWrZuwfmq6wF7RD3/5t0SepcOBcLIkDKQ+n9bd+8LJYW+faRJenb0ng3l1ynem5mLf81e0lCZ4qltRWRU17LoXflpOeSzluutyheyFNfUWUFMkAhfFNSova+UE/AnSydEUYXR1ezg/vPhPpJQfWb/ptlD8u/gIU27Yy28OsZMpDhYNAfPD1KMALIRw6z0u/aGDyXUWYZbELarnLWQXw+RBn+81IOl2nlGW7nlw09RurhckF/4Hb6ndvD1ZjebmVoeaoHwuYlOAdLXlGZXA6/Khc+y/h7detCWmmlFeiRyffQ7rvvTj8u0geifrEdK3Oc1R4GHM5/zvpt/Sp1cqC9a1BGRUkT1dRU0QdvvEybD96c5i5SO3R42XoNO7b0OXjA3ml1HYrsAGxv9cvrVNFGM2fOpE0HbUqLFtZTQ2llVJKvL5j92n5E/b49OrI/eO3w9a80/ThcN22dDe0WpbYeObpWtDYLnaY8MpmGDRtG3y90OKoPAKMBGQAwBtgZgsod4FvChh5hBP4ug8OImDS83A2g+w5F2L8iIqYIeDBI28IcAnnYuKPyeP3wmdoYJx6FUlFQ4rIMyMtmDGUuB1wEOzogDv/KBXbhuVRF0dsYIjDSCU2FLLZ+uT4D2cDHm5kyvQAfPBQhg4diiWcXD/qp4xaJ0a4BCqhkzhp/I4VBUeiQso4aeQ3QyZqhOW6gzFzAZr6ypE0oQ9Aj/UQ7mvm/ZhiA+DvruGz41O9sF+K/lY5gV+sT1gas22B3LLD4ju3MvqMdoII8E9HBTTRzUnCNlTWPn0O/8JMCXzEfRWuYt5bZ8yiiPQCwT6f2COxpdDb65LBN5xui1N/9cUf5xbbb+LbQ95Z2H4w2hRhC/f4ZXxRhfwomp/Kt3398VwBAP8HvLczv4HXwP/i+kf81MyDcyg+0ADR2oBmvqrLu26cJGDD8Yx0DAIyrzICKrBHVFaWNjaTy6YBgrFR4H8CYXDwZxFCL/QDzz6071u7YAOUMurw+wQHGB4Bl/Zf30NlkA+LSUjiyHGtcv9NNYO2eCo5+ziCYT+EwAxsDOkLvYhUuc7QK68kzkUplPGSZLfhSYS7fG+FMKO5581UypwYBvuD4AD6Hww8DwAC+mhghABAMoMC/ICfA4F/JdIHgDEAAgjOAXxj+y9khCHwcO0CkGAKM/wGcCRCcCQALQOz2Cp0P1s/klWBprFehQlyQXBJt9Kmm3oh8ucpLUsYLqb9g5vIeTFb8M03JhdSdi+Zp8k8x7U0sv9CNwJsWSfIaHGZwAfASvuf1AQ5AzXwDDkG6DzAgnAAAl7M+UMECDxS98nLH/9iTMQ+cHO07rGUovq5dhQDARqtieCP0KwxpKDKWB1yE5LTnberZd96FCjKwRPpGHjnYL9f6CZ7L9X4IuKCMpNUwkjW8gYfC7l9peoq/5OD59vO4k3ddAfkcpPLtS9aufPKTLde2r0cOsgIAx3qRyD4C9kIPYJALn24fEIdQzAte/2XpZT4XXTcCgMsYAG5lALiUqiuxH5QwAMyfrPOyL4ToA+IohP3MyfPhvA/pmuIPmzlm7bApp+t36StRe/eS9r4nu36+bTzlGb/OQuv368r6O6UdaXyXr93h72ltDPsRildOfMu7fTj/m+g5X1+3tvCyLrIZ+F/W+SaiOv7XxJOgoaGM6uubGAAmWly3mAFglo0EIG4UIBi6gsrlCsDKGuEZMXXN0LVGDIYp9IQDNi44tgkA7BwU1WbDegevtyLjo5Ey9gYIOyDYyfW+Q5EPCOciVAhm5SVqAQ/kcvtNqi9yTHVlF6KHJNuekheF9oIbBXQ15yMhHfLROt967ldWFHBnAEceR7i4/NyLa2637mySGCBqvxRqdyiY/h6Ak6HfLimQlNAACSwJLr8/sh6434ulUz7+KJge9mCO/v835kS0/mRtBO3YrIvubPteKES3aV/JmW/ZPuHfBd/49SfJffna998Yx6L7m8Zn+ewxaRVFAWhFt0RfiADSQhXE/PxZLLBaXLCPAYLJAkIYGMCIlPbTo1Na+9La4e+foSOyYktx4FYhoyAAbiDQhXqWD1hbeyPwMgCApXuuPANl9R5sQQ6fYnJBz/af9UHgGBhVPA64HUBbwbg8uQz6jN535Qb1wiYlz7j7qF8DP/WeAcBWLuwAuFT3KaEaWpwFAMf9hjadCWQbUqV4iPKwAaF+nwAA+zTH86ivjBoF2Pxwxiu0+eab0y8Lsx0mfUeuvAAwQG8Bxl05RQDAaLvpnSEAHDnI2Xx17F/iOQBavSgnCQAWO0EwzZcYAJ4SRQCrAbO6pVE+K6lJDJQwbCrTOI/w0gqJ/GqDAYiNmW0OkC1xAHBbhWO4CHKPFxxhIP7qL+QRcwowAaoog7Ryz1T4tx4rAEEcaSxAhOOjcEJjQYTgAkASBl6EKEPRj00mprzoBDAAIyzPFoJwYoeAc9QXi6gNBijJAGKClXrM578U4Mi8/EjaJdkYfUE8t1DmxiXBUJ/l5RpEQPstL8ajOj9l0p+IhFfnYWw0sghIfMIA2sqRjy0w+kvkCz7LNCKGFVPhP8eH4iHDiwMigHFVYGFFFIwstPopi5cbqDJvbLEB2eYEz2cBvMRAhP/cQuPmiwJ/qMQUXuchkxJBGlEgtODlIR5qKEgID8tdCp7WxYxrFCldzEveswX3038HIGRKfRbh7f9sa5g/D22js3v5FP2wn6EDTXu6L/zrbbj43uI8MFpbeJ3kzQdAmEaCKd8jMgAAAOYF+BZAgG6gDuiVDRKAb2aGCGSMwGXtBlCMK1zrY6BXBTujXasLiYICDf7HBop3m50BO563WqY/j1EO1nv0JwZkHUAcRAa3h45p7+QCmH2BdWnWaTRLixCPI6EKzzyRq32hZ5nUn2OtidcUBzynWEqjcXcKVXpEcrrC4gtEmF/J+6C2wwwz4Htd15XPm1wmCGSAEACY131EwptcFkcKsiAsEcAqiFdDFAEwUNooclAFy0lCG2c0KWtTECHr8iJ9ZR9gD0Lph6NpqwPeTWmIIoDzrO9J45RUfUyjwmSPcB1cMhi++JkgkhvWnMAYlU+OiA002mLrRy5joiqC7jLjtqs3qT5R0AICQfJUPsjsayzHZt4Px83qMQfE7HrzKfCZ4xorv8z3vHfbuiryj/B7nAFC5wPzvzhAZHaglNfnCo4ArhBHCHYMrVB5vKJcHSBKoScw/exf0vqEcUzPbOHa7eQLv3Z/zCJlGjQWhUjpETpshhHB8XgoHbLXMd3fzAFWdhThAWS4SJormfdM3rSMQxGg6wnY5lGtHJBdvsj57nnjFz+DUfi+lhOOt2a4scsH5HMb2OJMSlKqmwj+O9Yn7avRMbP+qD53O0t/wlxM2BOiegJP8MzZEs4pLPpx/aY/+vpSNA7imKT8nxEBzPIO5IYGngeS+aS1XByAcMHRodQ5PldzxK9EAFc2ymd1RSOVV1RQNfN/Oe8Llc4hGnxnfOS3NjZOZRoowG/+FclH7mboiGHPWr/yO4K6fdjp3cZPZvjy5ZTI8AL9WvZTp4O4zFoy96LxMbrH+ozwjRk2AgMZfksa91he0d8z5RdeTW0+GD+68m1+S5O8uoyeoGNYn29faMFcc/aGSEYXvUz7nMS3SbyYPT7x+pLxfGDotfJtaVnqQFHEP9ofk5fbWM5XfkcEMCJ/K6ixsZHqGqoZAK6nBfXVVLd4MX9n54jGJqpnILiRQWDoBjqGqjdCXpGoEMe/EhvirccYrqQMAsbtFvlrgG8btwntkn8GBrP9RjJ2ibzvOfUHskAxAGHME5n7aBQxkWvBSfwtGQJraws8CFPKLdR2k6uPoN3/+opnf0rNAVCSj77ZdMjsU7QPLgWgM0OeSFP0l5Cg2eOfJm+3f+wK5Z32dgXlJ9ktxFEjylAWckJhekW8HyTLy+1tc9Z7rp1ZBvlo3G0faG+NeWdCewte4vdyy3tLXHxqATnluwKqTbIvFLqehsWnRtLl8+BKaKdPz2L36zSHl7QxKrT8SF5KkLdykTo700j+gfEBVh93yQDmgmJyLa9J4xzSI4PmXh9zgc54B3baXOtjklNVZKNPcHwJ64scGtxAWaZUssAJ57lnfbTMQFZOTue5CAhFZlFnv4j0ihjQtbIsElj6bc8hUtcifO0Tv9s/A3QNR5NoXxedLMCq+24AtJQdA8rlDgSHXUCA2CIAYBtTax9YxvATkSthR3AArPG3yfVxn5WzYHeuqa6k92e+QoMGDcqKAC5zslFt8wJ6etrT9PXMp3Iyeq+Nd6QddtiBFld0kOdgj/PHKlcEcLynIeBGA1FDhymrvNSZBzu0LJJbZY7nGkurBCuqaG2U+2ydl8+6kmqhf1OZBoyYXSgNAI7qcX+kRgBP/VQtPZbCsKaVXUJB2LZGMezAkCkh4jzjAfySBwCXcUQMCCSeCUgNzQqzEAxM6wHAGZM4MCzZb6pwKgAsiqAHAEPANQ8BAM0GAAvDuhXGDP8mC8OTW8oRoIOF8SAkWhiXCWoAcJkDIMKFMVyIw5S8MTdlGprtvg1UrsUo30btK8ZWrm8oyBedLCknExY1n5Fyzgp50AHAIcCddyPVSL6IHoXLh3mblPZAUpPsnh8BCceAVo78gn1DIwFcZAyigZ3+pgqvmtnA1hr5qJG/uABj2X08i+fwmZY6sNWlVFAA2Iu0cI5Oxqa5Ih+S9vo0ASONRsUKGNGCkmXYzj1M+eSScKzSni+2f2F787KpG8dofqU41Bn7prXT6vHVOuGLPIqmlRdG/uajXy7qC+/yA2YPNl6W6cwNBI9LJDD/rRHwFgnsHB/wjOPnzMhf8L+mfkYqUPBqeaQQOoO8W0hDANgAaTiwRIIAv8/LtFwR4OHahQABtNuft0nfdf2352LHIbQmbezz8UQu2kfvcp2hT4TMXY9/ksrJVzdokVY/7vuGU58HMg2q8S9hfVj74NDiX0n1pbYhZR0Pt5l8/YzWO6Zjsj+UB2YkNCYtojDmO+0j+AB9jgzgEunO/M4/IOIdjg/iAJEAAKMsyNAw9AMAFiAYrhUs91SUNIgcUckTHOWboFrq5KhM+mqKZwF+eaeAPNXK8pTwfQQAB+OeQOd8dMq9ItuvmWOPcUsqNzRPhc3Jl9GjkBS6Ps+EbYjNq5l8kA8Ajiel9tNvZyiLZQIISh+/Xt/RIKRtmiKd7ZCQsqGErkYR8Kx8EPG3vZ5WjDVM5OjseW9ysewBbp1sYSFZHd+U/5ERpUEyQjAAHAy8+F4yAFzF8j0iH6GHyJxw320picbbFEvXFpu6SCEvCl64H7p11DenWT98gMZ6ZvWYPAV6Wx3h+itrqeu38VoWD0i74qM8IodQc3x1FcfG4+yBQNlGX5nT/AXrDQBJTa+lc8yX+yLHWvCce17ecwNvZUofgve1D85AYHqQa0M0y81AkVeQcBmdRNH3AeCYrtY3a6f2UWvCZ6Y8G4+zX3XafhA948vEeRYyKcurX+atk9cjBTmq0GUUcc9EEcCQ//kl8L1EBCMThFssoBMiYQOie6vY4QGRv7XVbVTJTs7sdM7rN9/nf4wDs2OE9h98I5+OPYzfIqAv6F/IReG0SJJ7rUtST4pcqXIbiBHzh8x7qMLeO1EkgJt4Uft9Wjo+88cx5JE0eSTPEGbJMRFsBj72eNnWb5v31haMQUa7XIVJZLF+W4YSf67a/DK9LO3AhbA/GtGZeTeJxzPa6I3bfxsAtnEx+hlN610EcD1H/DY1tdGi+hIGflsYAC7jT44Eruc9wQHADQ0N4iyt/BTbAcTRgQdEDXZwAoJDW24A3QDzUmSe4PIAAMMBW5yTHACMTBTx33o/OzV0TPR89o9kHszc4PxU1Pl4NvP3ZABYYkFyCL/tBe/a+15xfcr/tMk36Xp5NsBe3DilSZ7JdBUZLZ+ykdCtdMfR/DRIeiLNwSB01IrfbT8A7Nffnr4X0sM0+pjjXZyaL20e5KvF2QtEPls6tMio0QDgwFEO+6bIckvoUBA76P0X2p6PdAX+nsthu8AilupjxUaYauXto2/+dap9Xctnz8sqtdgAnRS5Lrvc9hnUsxw7im1fipwVOvIn7Q9JeEd4LxePJEXghnRJCtTBM8Wuk/kAejjCwI5TYpn2nPwDeQhX3A/n6AJZSVIwZzouRjiYExQjMNaV4evNlupZy9BU0FKXC9QUuczphT5omwkUG5hrKZ69SGHgfgUCwJBfEQgBgBuf+SKAyTvKzNqGtpvjNajkB9RFDvFOUQrp6QPAiABGCmj/8gHgiy++mKbedUnOCb/9QaPprDPPokXlNUJbA4BtfPKlgDY5xI5y843DPu+VMb8A13z53w/Tu+++w4Gxyh/rDhgkAPSzT/2L3n777Sij4DoDBtP2fL+xtNw5WrpV0dElLQDEVodUAPilWfVCMT4BRkqsbZ4vFXRp/VG+15euKhtzBQOvEgrORiAwfEt5pQDELZU1wnjNAGb5vRZOie0DwBI5KVYPeHbyM26ilJoXvoSiA6DUDiElkCoGGsGLSB0FQFvZAMsnFeOsJUw4l3pUy+dnnSVAzriRM53wqSlOJTKMVyLz6JcJwhELMGiVoTx8ugieaOKkLMDxApe5ITVxJJBMwha2DHgXGFiNRk5x8oRU81SR92zim0HDswxYSlO/3CQP5yTO9jcqfzEzZmwvsJYVip5HeEvbz/LZM/0++ZEYPvCflKomrT6cJYrLFEo9E4kVToBhUDQRCeD4RdOF6kQVTAeLrYuEND6IUt+6M0ojz3HH36Hnq52hCfrJYuEsDZHjhOOFZjtTL6/hLmnU//f3chnVc7Wmve9l8IWL1MmYHwmMXcjmn7ThK1AWGAzyRO+Ll6xnMCnUASSObDALeiw4FDqqGXVJBLyWIeuIc7CBgRnrKyKA8TzOQNUUoMz/MPbw+mmOOLI+QVdCpLtLdYuzH0Er8L8AwW5eLNv4p9T1c9Vf5LO6tV4+w/WizQkCGhHP+0kgx6obUhy5gEhgaadEBKDd+nszjE4wHuF3N1/9ftq+EJ4FH7IH6KFjHxoukqkeeV65P9IF3dyKC9YHf7zCM3Z9D1YfOGmzs4CD5tnzYSSatS8tEhHFhP0vpL5cPGkGQwFQgwVZDa34L/mMu6wjJLIUlDS6KiP5kcgZRy84etvZpxbxZXzfyGfiISIejmP+pfKCHwGs7a7m9osjmeObChf5W8qf4gEYEKjVpYDGp6z/LHvIBQCKy7EIYDg+JK1FqeNewD6RM4qE25qm7OQaY6G1t875z9r45nw/4P90B7vsiCItN45cTDo6xOoO50PYpqjvAT9mK6KZkZJpfUviv1x08BWbTINNnD1EaO3mQejZHjtQhoY0mw9O7kFGB14vBfiVM7BV/mkB3/P639iIT44MDuYrY16SAr2iUucBzjxF5Ht5uWXS0fKTzmqyfitQEO5nZgDMlo/99cMvQyuK1w1RbB1BfOAmg58BxArQwP0FvzLgncmrDrB0ekypReJDdfH2//CM86gU5mOVG5Wetn9a5B3kVVGUy3knEyOAKd6aSUM42d6HvuMy0EA+xXjhCZUXLeJaxzHaVwUsU4dX5T2n4LNjbq511uZvZHDg59FO1CPtdEf+oH7ICy1uvpaYnIwR5f4CQBHvbH4Plw+gh+tKksynHt9AntPXIX3P8bPpUS7jE+4jbaztp5bq3MZYgTplaslsgkhgFwkpmVCYbpISvYUjgJ33p6Y8x/hwhG8lIoArGfit1whg3Me5wGgyUqALOB/rB74jA+o0fSHKEGFGmzCaMUGuFHCsGEUJfYyeV/lC+4t9jXcq8I1b79125I50ih0gTA6y+WJZjGL51M13136TD3OtcUm/hSlTY8925WPo/3ZsQ8Y6YoY3J3fmM4NaPWaYse/QB30Hc1tXTa8L+xVmTQrHJTtXl7ZaHVRix5coosGts2kZUOzss0Lp6mcG899hiV6+2ryo5zUN/L6oiW037P25oL6S6jj185+L2IRXV8cAcA1HBzdwVDA7R/An0kTL3IkMTk7+R/YHN9llDRGHUIxGciq+aD4CgJEIX+XFZuxJAH6xxnC7xDlVUrJrVLCBxPa8RAZjXlju68DB3+pJy3JV5HRKJX8x0beF6J9JFfnvhft+asPSgC2XcrtQfiq0/IKyibWj0kJplg+QSV0/06KnU+jXXsCv0H4US6K0dS9cV6NyiwQ8zV6bdtRe0n3ta3GAXb71O50uhdUT2UsjR/ViKZ39/NIErM2emZbxw2o3+2IEwGdpmMn9So+YLIx+calpI5XmsBGt+EHDkstJAzKwXi+NNSav43CBbJEUGV/gq/FU5L0ytFMv6b5UCG4se3Qkd2aOQ6FyptnBQ3kjLNf0Vet0tE5nBR+k8UNAEVu/UlJfFyMvqT0k21HJH0fLdBC133Aa7yHRb6D/RBmjskfRdCA/Ati3t4ls6NlwoqhTtixZ5ieTH/2I1CgNtDn6ArqFndYdXZSeBlo7EAO9cXRwxlnATh/z00Cr/qryLEt/oi/miwCO++/0BgdcGyitmbZAA8fBpkAanRPshFI/B6rW1lbTe9NfocGDB3MKaKdfi0NRG3VuWUxTpkzJG/mLau6bfCftdOBpAgAvrOgidJQAV9iY3ZAaALzZYJwBXEdNJZVOr1T+Tdt3I7urhwtBdrzj3GNo8n23cCCJ8uHe+x1N/fv3pw/eeoUmT7434rJtGZg++6yzaWGlRib76xjoEPJpxK/uj1QA+OXZnOuHr4q2eulIx9YFtJhTAP32xWv09DNP03Ovfy0KwBqr96Cdd9qJNuODlpdbbjlqragSALi5vFoMQgCAAcw2O4OQWXwNAGYVWxSDNj5LRhgvWqlMUXCGcGf4QMoOCP2WqhSGcUTglMIAghR0rp4wAlgi2USh11RHeB/Ahm/gt8hfSfGFFF4408xFLlt50UbrjAbGwNECFghSU1+cQt//8D0dOvyoaNAUuM40kFqKQDykkzdesmUyeACwb7D1B1zKzUjtmmkk9BewdgvGfiEJf+faSIsBZP1UyXmqzPjZp1PSexHgEQj4tmFFwBAvYXreKQQMAEv63Y/AsFB+f+O0lIMVlvoZk1IiwBSoitYxGMwkgt0Z+YxvHIBmKaFbnEOD8AWUc+9Qp+LOWEgBDjzHg6LonANYSFJqMs5bKAAkTWpLvv4mAxXZAmgGsFagd2lYd1xXsqCcCNJ4tI74KEf9kVDgAZDRhulN4HwATTgePjBjv4H/xYjC3VHPek0BailxsW7KemmGcgFcHQDMa1mZnQHvGBzwlaRGd33uUjePLrjgAtrp2JHUsxhRybAAACAASURBVOdKDAA78NkNdNTG6CxUZ5gK5L8WmUdx5C8SYSiwm3kfQHH8HMrK/F0ig2XTVcciu8L1VAQ48fLIFKGjeYxNNuH9EjFEZQPcur5nl5fF76FBJgB2o+Z4wA/KTRPUY0AijkzxHYg0Ii1zz7E2he2NBM6U+nJN7zjSzpUehEmbAwxCuHy+jsvMvB/iv0l1K7+rpOZXF2EFApJoe+BAAKcflRdc5DsiIWEQ5fUfAIx/4WzrMj72ohJzAJFfiAzkRlVygYiCAQCM+is59Z+s/y51iw/MoZ8ttg+I4RQZU9yZ2C7SEI4/InCmhM6mHTWUZ6mVrqQtQUnreLjWoPzc76eprsmATlxn+F7Mm0nrXdjPpO1Jyw4yjziFIJr/DgDxx1jry26vX2eO7TBraie1I+shd8Pq8MvXSNbM9liEmm8ItvXZLzta772FQqaHmxvg+RYX8QhAqLkJkb9xJLCl3rcyAYho5C8cMTVzDoAvAJmWBUKfjffJEDwX+ckVGM1nt8BhHY3GxhUR0S+QXcJxsqhalAmTSiLfcJk45xjzWoBWBwDHfOgyC4mjq6b+NUVXFGImuJw16Ryq/IhHc2BV8EIBUUs1r2cts84CZRWe1RUKKBpwXsp6TLk72wmZCCQjjYAeCiQDqPcBYM2ABO1EiYTxlD64/bwVmQzkAHMFZMtcPyw1GN4JU50ZDZDRKXqe24X1LgKq3fxRhzGuk9dNyMlQ59BvBYCxOCpwHKUicxGCYiNxZWSmqNZxN4MFUuv4fJOx50oBgcOUyCdxpDUciPHdHD0jpgo2EEREov2Nbv/GOGHdh8OwO35UIn/lH7epgs/6reTFv7a6hT/LGADW/R2ZT9QDXmsSw5gY2Bwgb/wudAf/6/pmgH5osAoNatE89id3AX+L3CPzJgaA9Wx7zvXlnXEMg6vMY2TwAl/C4cHJoUpXOMTG6WxtfcLeF/bHmlWMnBpK1dZu0MHkUnGs8NZrNRQ5O4Cje/oREpnjoK68Kj+BD0MAGOWIYcnJrbnKlfnn6tdjppLlQJlzbluz8nw+STpKwGgZpgjPN/TiCJkpwsorzV4kHGjZAFmE+8gHWMhZwAtx9u9iBoIXl9Mi/lzEn42cHqWujtNFs/0Ha6ffP53jcHzQM+PEKR/rpKNfmiOX8bMdraQ2HnXoBOCLc4ex7jVx3ZKSnecTUlWLzQPrIj6dPQftwWn12jC3s3A/k+SZkG757CL56Oz/Xkh9wnNJA5NQUS5QOXQsSWsnODvpigC9YjqY9GyRQGKhNPKrKpReeCffeGY5/JohNpUOeRxMC0zxHRafZBtbkqHw++3TOBXWK3Lc4gCGZIAvPdW1Wy8K5Hlf7S6OVwoDMON9VZ9Po9uSjMWSvBvaM9N0svg563d+6DznflwkP/hHbmT0NywnVFTz/W6FpbQn3/wulPaFApz5ylva7cnCF/I1IOX3QvsXArVWf9Hvmweha08UeescQkOcwGT7BBEl6lGuiPXYQSCZ78OzYq3Q1DUl5LfA7mOOFmGb/PVKaaftMTwnw6blGRDC1M/mKBcFADpFIrJDO2DZMvVEjqROEI8jgFUfNyA6FwAc62cqv+GyqGKR6QM5zmQ64GWRfOf0BgOA80UA23tSl6vTjovSOu0oTdU/svgwBQBmKVXOAH5v+qtyBvDcRc4B2TFYp+ZFdOGEC/NG/g7f7+C8ADDaBQB4xowZjIPGALDymB05aHpX5gRNA4A//NctEun78OSJ8kITj/d+w4+khxkUtmu//fanXgN3ox2234EWVNSqI7jTO+J5m7wP2ixJBYBnzp4npFqueY54/te8dz398ssvdOp9VfT7779zv7pqO0qgFCym9TdchQ455BDaeNO1NeVzZa0I/42VFdKwFgfM9qCpdOMNN1DLptfTZpv04PJVMMcZwLjKoxzpOlLRmTBObtUzytSgIpMXEcBy9lizfDLiEISKsyLjznCSs1wdAIz3oVjEh6VbxIKe6VfO5YGxyyUCJ/ZAiCd4LHKrwqsdWLbtK7r++uvo39+tSFddOoZmvPQQ/fDDj3TUsBPldzzlK+Cq8GQOknjOuoi6aAPI5JuonEjRjAzcrrxgo20zw5WbAN3a3pHxHD72fbr2mjOoW1VugSlN6Lb6V5o/j15/9ll6ufln9lToR6fd+wVdfv4htF6QCzKcwOGGuVLbU3TLdddT86Y3Mn/0pG7OyNC57Qsexyb6+6CxdPnll9PW+wyjDz+dSX/pomfM5brSAB7/HfME7Nb6ntDliLFTaNddd6HL73yM7rv3ehr4DdHu2+9JJ7x/D3XoUEtdOFcWDAXd67+mTz/7jE58/Cu68MITqWedW2gcPyCkXwfeGXiCHa6GfpIUo8dOmEgHHXQQXbfPjfTQQ1fTvNWbZEHsRVPopptuosbNrqJNB65OA375mDbddFOa/v0CKfaM256mfffdhjb49hcasulm9Nyf32l9ZcvQmRMn0klD+8vXWR+00N83HsDzdp58P/OOh2i//XajGmfV6vrlW7T11kNo1Bs/Ua+etdSNz3jC9ZeW6TRixAi6feK7VFlTS7d98gf16VVCG/++iGbNnk3rbc1l8rXDiWfTJZeOo2U4UwCuuW99y2vBAGqp6kzncTuGDd9d7pezQ4m0Z/YcuuOOO2jLndanuXPn0kF7HCf3O9APQv9Tzn6VrrzyZFqhw1x67rnn6KA9D9J+dd2Qpn88k9bp+Jbc332vK/R+fWcqWWYZmjlnCnXs2JHW/P0XOvnkU+i6+59w721Mb37yOi23jI5P7wWv0x03XE83z9uLLrpoH1rFRXd0n99An3K/NthuY3lu+xPOpIsvHkerNH8o8/aEky6nB++4m6imHz01fTqtvqZG6nVteUfodM8Ns6lyma70wpxPqVNHok5YY7yra9unwsfHnXRlVM6Tb7xBa6+umRZW/fMbOvXUU+mJPwfRPfeMpZWr4CDj8fd/fqCthwyhG198jnr1WpWBVHWgyXfhbLOkyzYg3yFFDc0WUauRFjBAwzBkZ+Wt2PIePf/C83T4YddosQ3LUEmXZej5D6Yy/Tuww5AyujnM9Jn/NZ1//nnU7/QLaZVVVqaD+g+iK664gtb+2yauWbEjhL+Rmdxl7eNZIc8jYgMGETHUwbDrDL4AKKBMG1ARpfwHFIdIAs8AinLsDKAkg3IiwZzAkessZsvsIIZSV0h0Foj7HgmQYSVpSJ49F0S4hZ6KfiSgeKoFgqwZwrXvsSE4NKBH1ZlA6RbqrAhcjzf9iDi8L6lSxPCmEVh2yf4XGOytPRnejlHdcT+sOjOAxoCxM1AnKJSRcRHGYteOKPInBADdmdcSCcz8FaeAhhyRHQEMAAyGfpz1CHmnykW4VDmDJ4BgmQcuArikTWPYQ0/hKAU6p36WcXMCPx+5nfHdIoGTHK2SBORckbMyj9yGbPtwBCw4hxCfPQ0AyFBigg1cIu1cJJn/rg+8iLyUsh6ZI0ri3JP1ROkZRYq7By0iK83jMSwvngeacjJ2CPHkuixvZKw9mRFMIX1jRyEAcrHjntVvmQqiueDoXxI6Qljd3nwXpc48eg0gzeMIFCm43nwz+VPBCe2vyaDiACGOkgo4auQjR15xJLBGQmbuNeg/MuVUMMBnmXgEOIIiKO7AhtpaPQEQ6/pnqZ5MkVcgDP+79/nDXzfSMhYYf6gyy3uDOCbFAFt0dpIBMzzBpF9NAMB4fjPgLfQQMMHpBAyAlrojZsrg+esidgHcGgDcKhG58R5rW7JFKjazA4k4VjEyKlFrHDmH9QVXRQUDrBVwXoXegXUk1j8kQxLGoYmTWjmgTgG7OAJS2sOktiNwdFxjAFRSp0IHcud1CjDJdWqEngKT0Zx2fCJ7l/RfgUCAnVjfyhmo9vUja18L01EAbv40fsEngEJtl84bjVSGo4A7Ikh4Tx1XLaJT1wddz6PnnSMuHH6lXdDj8J5tsCKvYDF3jl6IaMd3pydaZK9kfMrYsxw/ughlAwCRQcSAQM0cpZHcYtDgcULmK/QLZwBXVnIEMEcCV5RXcMpndbq1/Y7xU718RwbXZlFf4ZwAwNilLJajY2SqmP6b+XoI5KWdKJqmEgmJMJdknrvjPpD2V4B7HQvMF6jSwlNI5c5hzBivMv4EfcRRgvlZI78dMGoiKrdd1Fd84v1A34na5Vm2k7AAldMiMjgnAa/daK+sCTENQSnQEW3nKSvtSDtqwLYfO8pEHH3BLqjS/Y3v4sgCRy7Hf0gtJ/U4ORTl+/PeB+qFrx1d0gybRjaTk/XgB5Svb5Q7vvHpGMpZeC6f4dnkXnMQR7GhAyDKqYetkNu92MnJC3j9r6urp/mLqqiOzwJeyJ8AfhfXV8nZwHCU8y/ZD5zDCOxAdpSW3EemuBRHHNunsO8I3STzFtZInL3NGSg49QTWk2YGgAH8NuKYAuxLWLMls4LKa3Dgtr0sLTKsOCBJe5ePvkaDYsDJTMJl62eWsUGfS9Pf0jgrc1zwrT39zi6lsDtZ9Ark8vBM87ylOvk533NLEg1YDH0K5YdiyszZtwIBOTsbPSqrwPfy0dV+z0ffEpOBPMeSjPlTZHuWGv1SOohtSOWP5KvEbU5ttnG59lvGl0Lp9t97LhmAT6svO5I2v+1oydpeGBC/ZHUU8nZaO/7/77/s9/nsQiEJipxn9nq+IJtclE5yKMhnm89qdg5bfprDQnGpzAOsJdg+LQBsSSK5sxycE/pk6Z7Rf7OrxH/Liunsvk4/EznXwGSVGo0eEUbkHIZNb9Z2OEc8z2FcdWN9v4QzLvqZsvRe7LBnjo+5AGABbB0IbJHDOEo1VwroXxYpaGx2HDjAxiByiZzhq0fMajutHdE+FEA+Pq6E5yuI9TLOyPTBDD0D+Ne6TPylc/OfNH78eJpyz2VSZGswv0rd/Nl330MFAN7lgBF09tln0/xytnNDX7aUYk4Q6MwJfmdMn0Gbbr4ZLV5UT/UlJslri6MMDpYpy2ybpvw4Q7fZgSpaGmnq1Gn09fQnMyKBTW7adf+TJSJ40C77a/udvSiigwsYsn0r3EeLAoC/+s9X9JfP76BbbnmMXmvYVjvU1ll7xgAwrmaaS126dKGjj9tPclW3VNRIZG4uAHhTBoD/4gHACgS7pvEACANDsReDoioGUBD8lGoQjMUAhRR0YEIo5ojgdSmgYHiEAm+pHOVTIoBxXwENmwBgHFF0keKrSlOwsV3G9VMNGGBwH8CNPTCUwQAA4/q0bA35DAHg+MwaZ2gyw5ZxNn+KJ79L0ZYLAJaB54kjipwDbAwI8Q1kMrGYLuL57xRXAMA3XH8Ddeo3nifIStSlyNQs1lxjuBXn/kI7brMNXfHGE/Tdd98tEQA8idvVNPAGGgQA2GnqnekLevaZZ+n7r3rTAQfuQH+4jNrVGRGxyUCwz/z+QpFx3xlCV2AA+Lrrr6cV+x/PQGtfmufGf4MviPbYdi86+aPJ1LG2krooXkcrLfyKzj7nbOo76i7q1aucetSpIQGGSJ+fzfM/3FhqGQCe/elsuuTeaRIheWr/kQwAX0V/rqELf3cGxG+64UZqGnQ1bbLxavTQoTvSvsP2pe5D9pDUWFc9+AYNG7YD9f/pV9p7h+3p/DeeoU6MPC5wh4Iv3/K9AKUHD7+QZs2aRZ06KwBx9SNTadfddqNuNcq3cx67nXYfejgdMPlZ2m/frSMA+OHrD6Fll+1Ke+95CQOjn9Iel9xN90++nNb66mvanj1P7nv3JQHEDz3tfAaUh9OO3MZffplL+2yyMz3++ONUsc4a9NJLM2mTQRvyGWmVbNiol3l35pkX0lFHH02ffveGAL4H73m8tKOjA4BPOusV+sc/TqY/5rwqC+/d9z0u78/8rIHmzfuDhm7yKz3//Av07q9rcL27UwfFlWlBxzpx+DhozdVo5MjTaavDTpL7n82tpjff/JD23HUdGZfe816mwZtsRa827EFPfvworVWjgkH153Nop513pnvefpY9iGrpiJEXcPn70V4DKugGdlzp1Hk9Gr7/cHp9VjmdddZZ9NDDl0jqv8nXHUnffPMNTRj3NPdnIb238BfaYL0+1CkAOrq2zabrr7uOajuvL+WiHPDPIw+cQ3/8/gft33d1BkYvoQtf7URX/eNYBoBdqkZuG+ZvN/bCx/VdRwWeLZIWfycJSDGgo/TJuoLIJfFYCtZblKEp8+NUyyu2vM/0f55m/dGT9tlnb6rl+YA9aHGt1lDLjh8W8YLvAIDHnjuWBoyaQL16r0Ld/1S+m1+tz0epWAEIAADDPShmLEiIMRr3YHBEGkpnMJZ2yb6ghkh8txSlAIpxH8Aa1scWd7aYD/QAKLbU19IGzxKZpUjz75byOwLCwvBTR1wz3PgGQBiELRoE5RhQlW1IiJ8Lx8pPOR6PtfKtCcFtLpLUys1KVeMEHaGNA4CknTlcPMN+W7tir8VYiTIF09oHAEbaZ/u6o7Pu5/pbaFRIKjdKAeoBRvJu5Blpa39oEHP7rOyRSDntIp+iQyJjYArlgQ4S+YhPRLLJJ/s38LJpR0/4vIJZiAhIGP4hL1QBMOH9FsAvaMAnX8hlADAjTPLdVzuVn7WdraWVKhg7yzUc5+S+i5izIwCSAWAA7iHX5FPAnaenB15patFkxTgaX+OzcEPzGhDzGMS4zPJyAcBhD/zv9l407gn8HjoRhMKvZu7QFPi27qjhWB0ThF+DiRkrWw6YiVIRKX0jT93AUBQd/eA6Yak2Zcxlvcmmv/J1DETH6ZC0XarARciXAk45FGeRD71p4a/vvmHBX08lwtTJ2xIBycCoRKJ681jppEAL44kKuFgGHtdOM1xbak5/LA3IUAXP+qX7mAGA9n6UYlkiM0Fzl7HCzTMr1yLoVInFxHNyu5UfgW9uXjWqg2hTA1K8M2DJjk4AHGD4w3xX5Zb1AM51DeAPEcB+xC4AQZW/M9tj4yORknA8tbPEAfwCkGXkpInrkzWCAcRyPjQWn2Usp1ey0ywcUMsB0nIfJPV2o0ZoNjMQLxHAvIxIe6EzcbsQbY3PkN4gFQCTFv6HKDpccJQFACyZjgDSmbe3MxhY9B2APvwOYJNP9pFU3+WsZwGwRvsqKlUGUeAXepXyCfoFhwGN0HPe4aLP4KggjYwtEz0rXhPUUUv3JI0IV54GACxnqQt/mUORAsACELl9H/wh65bbVxQc5udAf9HzNANU7JFvRhQA0UAMtR5bV1qcAwxyNki/HLAMYBaAKPRCgIzVDNhXcHhsNQPj5XwTmX+0Xk2tXIrIbZl/pse6Pc8t4Ko/MiDOfCURk85xAo4ecnZXZKBWfrX+oisCxLr13oCnrHUo0OvQDqEN86McmYFxw3jxJ/hJ1jJEpEvmLowz9GrWrzkjVgUfagx5QhwR5EgE5j/jHVtfZN4jpblFQDvDizMqxfPf9iUnz0WygEVq63v+ER0iB7rUzxJRL06bLsW4c2QA4Cj85RwpfABYHArcQii85uRHTSWMo02cQ6En/2K+g/8rkeGA++8DwNLPgL6Bv7OMj2aoSb7ERIf13Bn4yp3dAgCwrIuOTOoQ42/uuQ2ZYW22LUf7jysqTi2qcn8DEwz0qIPzDLd7Ie+HjQ2tNH9xqZwFvKiujAHgVgaASxkAhl0lsyZ1RIEDiwPOxdCoe4M4Bkh/s2lhjhwyT3lYhb/5E+sCziJuhOMMgOBGRAMDAEY0MFJCwylJj2oCP9g+niHL+5tfyjjkuq0OjO14MeWVZFArH0BRWASzVdluIDqtzYGDWj5qZEuPmf0LAeBkmsS1hPMsX/2F/p6v3qRy5Mi6dvJDe+rTNuST462lIeWX3HGgGFrG6oDb5+AELPJ2xJmFFlf0c+2hbRhh61cqxxuYvChAhDrMFTUcRfdCXyi8L4UDwLp/JOvH7WxmAa8VNlGKA/HSq011UEgDRIsFVgvoccYjRQCxaQCnllcsUJ2plxbb7LTnc7cxfqvg5xKEgXzvLglIHa6j4TrOkoRSuzC2TSRTrvaFkb4KrGJeZs9joYPYu1QPCGX7yCYR2MCgn5pjr2YwVP1a+mX2EicYGwBsz4vTNl8GxoYAcHSsh9NP8KwfAYzIYbVP6NFGlgK6tqSOVlyxGz0y+R7aY489CACwrHPifKxytNUpOrFzpBX9CLotS44oz644kEfvhABwOaeArkYE8Buv0OacnXjuIqWv2WMAAANveeimsXL/iCM0QNOuSZOuje7fcssttO8xnGrZAcDQW+3sZUtZLCmgZ8xkABgRwPXUwHY86Z/pG04PCB050CN5xgHAhhNVcmAX9p83n7hTIoFvvelS7ScjKMcecwytNWA7xl+2pz/LukrGHQOATX+F3VXsiBm9ituTFwB+b/avwjHrfn+pAD8H3riAhe9GaUDaBcWhorKZ7rtvMi27YldhjOaqamlIk1Nwu5doBHDzwGtps4G9aN25X0lE4wdf/kLLdF6GHv/6W1Y06uiEwfsy4PcMVSw/TwT+s0+4lvbaay/aom8n2mqrrem9b3+iZTp2pTs//Jk44I5WaW0UBVWBztjDQSKGYUBhBRflyFlHrCh0av1APFm32+oU+uo/X9AWx59N5487lXr8Z6Ywxtyaavr3ww9T15oV6cUXX6TtdhhMPwPYOvYmuvSyo6lryY/sldpEQ/rtSLO/mk0N3XrTJ59/Rn+tfpteZsDt0QUD6aChW9BHLgL4yH1OiIBjiQBwkUDVX78rHgqfLFieLmCg77D9h8gk/fW9r6n/wP7UWLUs7XHscXTHFZpC+vKJt9EFp50FxJ0Gb7MFXfrEizxZiL59/H6a/sZ0BhJfp514gv1z9NEM/D1L2x+xr7w34arnaf/9t6SyGhidSmmZ+U203Xbb0f0vTqDq6moa9H9H0Kefz6ZtR55DV3Dkcvcv3qczxoyhORVrsyfCVPrpqzvkuY3WP0Seo+XWpY84Ane5rox48vXxrDnsIDCJzj1kEPXrtzs1VK3HUZI19NrMidS7Tx+6iUHVcSPPZEt6d5o65Vnqu121GEhOOHECPXLrrbTmjkfSAw9MpPeu256Bu2n0a9U6tNq229Ez908Qw1h10wJpz9HHHUQdOMLz1NHT6NprT6VVa36iZznyeJedDpR2jL9lJh144AC6edIEWoYdEg4Yfqzcn/3ZWzR69Gh68r676OWXX6a9djpA7l9wy1tMl/5UwwYOXJ3nNdK2225LDz93LX3/3fd02MNf0YTzTqQbu/6VPp/3OX3WqRuNvPlmOn6f7WU8F3//OY0dex5dft2VAgS+8OQHNHzPPdhqVk3jbryJRuzF+ecZ4By0+d+Ff9bf7gCeH3fTsk6zX67la54PN1KXQTvQRhttRKdtyGDgw9fQH2tqe1Zt5YjoGxkAHnwRe3xsQKdsvDP961//pEUrZc7C3l+V05477kGncoRy504dqLM7m6lqfhkvFLvSbc/dJ8BwpYt0tbc70HdsXGyiwYNGSWT16cccQi8wsFqx4s8y33fd7DL65z+vJw51FgDustHH0jG8AL37w4f0C4P+++5zhhT14azv6LbbbqNHx+9GNzDAOXeVrQXgRCphXNUuEnb5No2wPuD8DxngHE1vzXxAvocRwCef8zL/PoLefRWA6i+0y8H7q7HUARXdWjUCeMriLWi/fTajHq6/Peo/F75/qmFt2m/YEOrm7kfUKtEzuZ99/nF6hteX7j1Xo2U4cnjY0GPk/isv3iL1Dd17jHz/4LM5dPvtt9G9p46jHXfYgy55/R6O7O1A6/45XQDgLU+9mjp26ED7Dzqage6niddjuRZ1cICyHUrrGrDiz+U873aji6azI0HHWlpnnpbT99THqE/vzrRq03f0888/04hzXxUAvFNH5QMzKPfkcd5nuz3o9E/uoE7VnajhnRnMF5uxWL8SHXLc8XTlNfvLfLhjSiVddtlB1JtmS3lr73gzt+9eKv/PDNqo/0AuUZ8/4zpeSzA+vOHgMrnHDIWSGhgGMgCYLlocfL9C87v0LNP/ubrBNHTYYOpep8bszm1zpZznn/mADhw6lOdBJY3juX/Ojv3p3HPOpYEjx7GjRE+69cQz6fAjDqf/W3U+TTj3HKre6Qw6jYF1aviJthqyDU14dArPJzb8vvY2bbrVpvRnxbJ0J5/Z8PcBq4ih6mpea6485xx+fnV68NHHaeUhayvA5+ithmAGhNEnB+wIoOFSPseRvzow0UadAwi1cTAAODKciwAWb7UKqFq5sbUrn/e0vpFP0I/PGg0Ngkntse6ERxdoymcPSHEP+oqnX37aGZ5RoKKTmGOhNEy5mmnwtVR/voHX0qCF/RBBxjmESUoYJxjL0RGuAQYghcNnApUZzqPMgM5yHo27m59qrIfBPz6zUwyPYpTUszyFX9wAS6pzAETwWARQAUMut6kaQAa3MzoLPjLkmoLhzgJ3vGeG9PAsYMhNuJqRgxPPmsHffSbpKb4yneYA4Lobge9m37PyjVd9WF08H2H8gpDvxjs8y8fmktEdAq84WgQAcJqHrTlohDZi9FPrt5a72eIejPus9DLP0synVbHTMVeDd9RvARf0vk9ni3iP69f+R+V7Cr7xfsaZNQmKXQy0OiDaNSKJ/zF+qiSqIgT6Sz121o4jSBT5777HBuDYoUf51nO8AFBlDiEGCMjaFWeAQGQrDOwWERyegR2lipWUz8l8If11Z8eH4wE+Ar00xSxAP83oYvM8OhsYDkg2bjJW2o+kjDzGn6oHOCAFgAraxy8okKQtAZAFOae5rtIBwSznYJ63MGjK/RblWc42ZsBUIj8rNKK1AlGxor5JeZoxQ/lHAI8IdGDdR4AKABYAYrkuRm9b+R++A2GtYPm2sqpG5NwKziGMOqo480clUE8AwACoEVmLNKgOWG3C+yy3Yd8R4JDfkYhkrJUYPwemoh7Uh3rRT1wCGPNRPQCCS6L0XQ6oBdgp489tBACMNQ0AdWW1Ar/seFnBCqtHVAAAIABJREFUqY4rXPtAXzkrmgFFkRM4khr1ALCW+pAGGsAb0mdjXEE7RAayo4BEyDMJdV1Vx16sF75DLo7ikaN5AAA7owUcc+DAK47AEgmtc1odg3UcEIlkjrHKz8ga5cXLOloJ2AkrBY8nyi/h+pRvXLuZ/jpf9ROOuQBEqwBwCT9o5qkOzkEHMY6aMaWUxwxnCajDscpPWka058AwjgwSMgYaEY2mgH8sIhh/Gyuh+SLKwF4gALDycBK+ZVihfZpByyJeNcISdNRISkSk4xMXaFLBcpvQBsA/8zn0ejgkoDyJYm+AQ0g8j6J57cZUIpnRdnOgRrneom7tQtux/KF90iZXkEbhmpNMvGpEQLo4o+Bpp+8zwWSuwlAE/pZIfV1X/MtoZfNfUgy7fcD4R2nqHATYngB+r0SKbwD8DASLHgJeAHDvCooBVjcmATCfDwBGammsT5WuIAOA/aOE/H6EKQ3zGSybHMGtHQb8hkBcMxxauC31zgFiIbcJgP88ns+I+F24uFo+F/F6KWcAI0WJd5UgBTdP1kqeR+JAYI4NcLAQhw+3nwUEsf0K+40e1eX0DswjXvfqOQMC1r8GrH+8rjTw3EL9wosSoc+yvYsG1vGL51kmBygg/7+4LEV/Zl3JgFwUme1mQL7xzOTpQsHB4nu9tGmVpQPlAUj8zEGF0NHXJxJ7mw+Q8VKGp1GrPTQJ+50PIE+tO8rYkszD/y2gvFDOyXf+bWuQIruQ8U0GQ/PryYW2udjnCgdn45LzRRSmnRFfeNti/TpjPXZskgaqxWcGZ9aUr72FtyvYfwPFzuqJ9Lc0QDbfvHXVFGZjaW/rC3gvIQNZAW9FDvyFPKvPJI934e8nPxllpjMBzT2Wvh/pPPQDGpTXMu8jJbBe8X11fMucx3L0IQRFc8RO2aotsCCtv1HAQYF8E5dj9pnMI2Viu1LmXpsUwGFlmd1Keg27kNix9NfoCBHP4TwJOE7MiOfGJiNzE5fpR/76TuPZDuTuWB5+p7zEyW921KkDcA0wBkCswCz0dD3P2IBaA4PFkdgBtKZvRxHAuM+/17QtEgD4sQcm02677RoBwKJzQS90cmHnlvn0yCOP0KIvpxfEyp1W34QO2P8AWlDeQfUzR5uy0mbGq5AC+mVOAT2YI4B13CzCtgungB43bhzd9Y9Rcv/QU8ZzgNK5ooxcMP4CuvWqs+X+iSeOoquvuYYOG3EencP25vkVncXO0eboZWzdkeXdmTNn0sDNB3FGZM6Mw2cA44qCXMDSnn0pciwyB2anX+IoDvSjkvFMfL75xF0CAF9/1TgpD/jriFNOiQDgBWV8JjGPS4s7Mk6ODHVj5BMwlBAtswVSQNfWVtFTD0/mTLL70g8LdcKVAABG42tfOZY+/uhjqtn6dgYqBzL4lj4un3/+B026/ToGoDrT4cceJoq7AcB2BnAPAMAMaBkAvOjJybTySivTir03lPu/rbwq7cPAwXWHj5XPDbdYWQCM/XY4hZ7497/pP+89ws+vRMv2Wocm3TqJfll1IwaadqBV2hoEAC5lxTwy0AOAhnLHCoUPAMN426ntA5rEIEKn6k1on733pgdn/0DrcLTi2r/MpCEcyXrZ/ZMFmL372jsF4Js+83nq3r07bbDNSLqdga7+q/9AL7/yCq35l3VptdVXo7Pvvp86d+5MZ+7XIxEAPmLv450nuNIPADAUl6uPHcYRdENpua0Pppdenk5bDuxDCxYsoKGDdmKg719UteFa9Pobn9AW61aIh8FDU5+jK6+4kgG1Uo5UvY6e/6GMLrl4NM35532cjvVwevKTOqrl86D/8vnH7GmxJ016dSrV1NbStluPEIBujXXVEPP+488JXfc6rq9ENi5bOoiB0wPono+/oHXXXZ3+74f3aZNNNqGLH3qXNtvsr9Sx9GM65eSTacCGh9IBB+xPH/9B9OOPv9GA/rWiiI8640IBBgcxUDhr1mw69a4fGFA8lpajPyWl7plnjGGA9wFq+K6rRIhPe/cfNJ1D5p986h0BHt/6ukn4ZadVnqc7OAV048A7ud4VqKszjs755B26+eZb6PKrxwtAN2LUVAGAVygHQHc7HXXkCXJ/w23H0iuvPEC//vYmjRo1ih56YIoYsK678WIBhA/dczd5/tgjjpPn+247jgHhydStq5oe3n38WabLT7TPkZvTbO4HAOArGAAe8uUiOpCB4aM/eo061XCkt7O+3Hn1BOrbtx8NGDyQn59F2/1tuETa0rK17DjwJu3edxV65NFHacedduOJ1oEOGn0FA2bDaMgABsj5avlxJqfGPZ9Omni/jMuIDc6KAGDw8SptU2gSj0/j5hM4AngDuung0TwuA2nIMbtGhiSU0/s/DAAzQHnah/cyIFlLndlTGtf37/4o/R11HS9ufMGzxL8AAMPBY9Tpj3HK4Zvo/JFjJMK475DlhT8uPPVluvqqk9nBQUNsJ19zIfXt149enPWqpCDYdIA6GHz380I6lyM8/33J3nTe2LE0r9f2dNNYLKid6RwGzA8duqM8BwD4eo7w7rLRhZzSeiV65eX7ZRwO3fsE+b1D2w9SrwHAc7/+RBwVpn/+CYOhnbIA4KcW/Y32GzqIerj+rrp4tgCq/Ubey6mqOwoAnCH8MgCMeTfitKM5cnpfWmbZ5eX5e+5+Uvjk1ptH0oYb9qWNN3L9+nUhncfjc8vRY+miCRfRsfddQFUcobPuwpk0kderDoMPoGW7dqX7L36S+e5l+vo/X0oq6rfnvCTtrbaD4xzRK2fV09jzzqOjJ18kBqX/W/g2TeR53PK3s2jgJqsnAsA+4NX9y9IIAK6trqXpE28Sflpc0o3+vuVONPnh04XPNtj2eubrO2n9Tp/SM08/Qzc9U8uprA+j1++8nobyelNXsjxtueWOdO1jNzPwjFTSMXBiEVa6TmlEJFJkqOFR5wkigAE0P7N4EG8cg2hVl2Kjc9uv9BmnRN9+yAH04QcfUMlynZgu7JSxdldxrBk46gI+A7gnTTrxDDryiCNpre7z6NzTTqPH/uxJ9957J63cMo9OO+1UWmWrndnhZ08a0XdjThV+OzWusw6vj6/TzluuJfPsjPMvoNv5ft13y9He7Bg06bUH2d+Es07AOCyGwxgAln44w7CfGhr3sbz4Cl0UiewZiUIgVAEZHdDYoy+WVBVg0Ad8gClj4qV8yWXAMD6wV/12hY6UIUDnC6ph+3yAPB8ALH12QpYCtU6w8gDgiF89jz1fYfHrt8weSYqbCjK6n5tiAIO51AtAWCLCLEWM0j+MjLUIqihSzHna+eOi5StVtW0KAOPSaJQ4IjgzIklTNQrQy+2RVNCOb6pdgRbRY0c4W2YI880zelvkECLPRKBztGtyEdQtHHUm/BQCwJFgmc1QEkkfKEBIfZx0+QBwxlgAyEY0kHtJUvs6AFjGOSUKHoyfwWdiUPbE0JSIEqsnCQAW3kvhv3guOs9HV0BWOiY33+OIVAdQu3EPAWABXF3/fQDcxiF0jLD6IkeFFADYHFDMHpbG/xg/9XzVdhj/mwJijg9gN5N7/fGNUvy79S9yvHBjEQLA4lnrIuBQjkbA4yxGF6kn5cQ1GAvgzFpVDPU3hmf00xniAQBbil+/fZYa1ABgSxmqfKbrrKWQt3XKB/ridc0MCfF65APA5ZFSpL9HdGksYSBBAWA507KxwUW0MnDqADEBfwW09D7Z6xIAh6SAduu9AFKRx7VT+B0wYQBwcyMrh3BEdcAsDP9wHKxgABiflTUcZcjgW42cKYvyEQGXCQADWBWQFUAyy3NoHxR1tFFoDiBUAFGGefgZAbi53kYBjHnNQmQxI3sAdEu5T8LXgM4wfg4AbuEUVLY2WfsEoK4p4XZWUhU7kqJ9cBgXwBOALDJ0CKDezFGDHDnI9SLyWB0mdHwEzJUje9RD3AB5ScHrFGQbN4w/IlEFGJUU+2qskKg/HEmByFVx6FUwMBMAhgyggHAIAMuezYYPAQwlvTU3hs/xlZRlle7MZ6Q+5nbCsULGF8YbbiPOxLUU0DijuZKfRxnVzvhg+00TZ0QRwJ8jzCUDFUcsW8S28p9OIj0jKxMABkBeBkcItwdE/CVzSTNaqYOSc+CS+RqvrWZIsgh7qccZoPRsW/CGc1xg2oGPgChbBLDo0aXqiFDGdAG/VFRpimtcmBetjS4luTlSuP6Yo4ydNdbqZWjy573/N8YPQIAf0a1OFW4um8FLEGVnmHPt1wgJ3YeEt5jPNLLdIqoza7XIX5RjR5qgXjsqxNZH2wdgTwD/V9U06SePN+hqGT4s0ZsdsWJ8HkfWav22ZPpGKtwXUyn4sEAAOJK9/L3UxjdD3or7DXm+GUYr8I+7nQsAxnP1vJ6AVosAAPP4LGB7AyJ+EQGMz8X1+IQTS2aqO3GQcCnSERmPdV1TiauoYEcDen4BSh/XMDmCwDk4QPbCEowI4HpkFuBjiRo49XgTry/1vCaqo4lmVGiSc7p5PXBrn+5hmdbjfOBUGn8u0f0sOScZrI0d5BzPB3pJrja0B5Aqpk//3fJzg9d2BFx2e9PeC+TMrBfzgf8meeZ+bol5KeSLAoEKOyombfygV/wvQLBieSJ+PgRQUoDcfPQQx9JcY9R+p4glHtuEwSkEri6WphnVGL0CQC3fWfVpR+YU44BSzFqS5KCd+X4apdo/nsW0b8mfDduZb+SLrzEjEj1vwEDh5ZudJemNZKsBNm7XP2fgiBwHzLHYyX8ACPUyB2tzBMukT8SP7v1UbjC5z2usP3/SzyjPRw/bf0Ng2t7LHN8suqQA2mGmAcv4EsmZnsdFhr3RA+J9x357JkwLHdsJtGUZQLDoh05e5r9E/3F6HyJZo7KgB0URuaoXisrkgb8RCAydUZ5X/SkNAK6lxQwAL0+PMq62++67CQAs9QUZ/bq0/Sn41rS7Lso3UPL79gdxZO5ZZ/MZuDEwqYAyRwBXV8oZwJoCWsfNMvh2blooAPCtl46Q+0eNvEQAYFAN92+6bLTcP/XUs+iKK6/g3y9kfONcDkTqrJmi4GAqeq2WKxHAM2cwALwZA8ANXHumXCyBDeLV6vgq2v9VLhcHWOiQzj5X0dJAUzjg6evpUziQ6zIu7U+pxwJwjxt9iaaA3mlYBgDc6uwweNbnIzvyzogqrusAmtkAVVNTmQ0Af/XJ520wiCx8eyJdfsW1tLDHgRIpV86e0mmXKDcMbCJC88zzzxRFrJEjIfVTDTo9cQawA4AHcgRwv/k/igJfxwSaNXsWHfHPnzg39wH050MvCsBwzfgd6YUXXqCL3ujGQOyRNOC3/0j1iyvq6fPPP6eTpszj5w+i9TlHI1Kn4Sxg1NO17TshwPflPeR8I7YjsAcpJwbFWVzczpq2HyWF6fe/c1Tv0H1oQUlPKbdkzh98JugEGjtxvHgQzPzuK7qVgdN7zzlffr9r0om03nrrUb9N9pdyVlrIhTND3LGghG7lSNZXzt0iCwD+/vvv6ai9T1ajjGeARHn/vO5Q2nCDDanbZsqIfegFOVvzqQVbsWfD3/nsUQWwlv+5nq4880xa97zRtFqvlfhs3J/o559+pj37X8X9uJ0mf/dPmjptKl095gap550XL6WfGEjbdc+xYiB64K0ZNPfXX2nk3oPl9yPG3i+A7eBe8+kZpvPXfA7rgQccSPNLVlCGnsXR0Qy83THr3wwodqTff1pE53Ck3g0MeEIRLnMKKAA9AehxlvC1Y+j/yj6Vs2GHP/w7XT7uUNqu7mm6gwG/mo3PZUC3H/fnEwEAO252GHVl4OzuSf8QALjRJctcq+lJupUB4KbN9Azg7s1/yMJz1XV3CTC3/Wa9BTA8esyLAgD3qNEzbxtoWeGj00feLP3q3+0L2uNvf6OTpk2nVRm436HviXT33bdR37/q8438PAwep4+8RZ5fZ815YnA49Cyly5AePwqQve8jc+mKcYfTEE4Bve82u9HIjydTJwbUV27+TAw8A7f4B6c6nkRrdXyb+8lnF28xhgYOXENSKGPCV7cuUnpyikEI5jexN4cAnHvtKN9fnfIJ/fQjA85HDBTP5kP6XUqPPXYdnwGsQO1KbdPoVo4krt/0GqZfb1pr4ed0yikj6IG7ZjKAPp0W9u8jzw3gCPrtBg6kp//8Qb5T9Wo0jQH2j396Ruh1zO6H6/3g6rlgtozPe6vvScOHD6GPnnqJpk2bxmmIT5L3Ro15jiNRR1DnjtqeO245nvox4P3ue29zpHc/2nBjjUxf9G2dRHg+MO5Y2nrwYKo7+Ay6bMLJtM6nL9OQIVvTmJd+o94c4drnl8XsAMDA4/NPCF89+5JGAB9qKaAZAMZ3AMCot1vNXPr0009pi8Fb0e7HHEuXjL9a6utOM+m5Z5+jXfb+h/aI15ltjz2Wph05ivbm1NQj3nuKI57LaRmE7rkL86hL22dS/l+3v40B+jto0OKPaRdu3/BpX1BvBoynXn209GvdjZRedXMaBAA+/eyzaMJFF9EFN50v/A8+vfHGG2i5jQ/nBX8RHXbAbXT39Bdo7+7srcN88PgPg+jySw+nlRwAbAL1wm8Wi0PJ2bddyMakKlq98UmOjueU53wmOtbDPg3fC3+cdO4rdBUD751rLSJFO7HqVw4A/ogjumtrqGejRtx2aP1V6q3Y/ER2EFiLLjjpAE1d3WdDOps9hnqdch4DzOtQr4Zf5PlaBmqv40jt8s1HMRDfi5a3dvLMwNWNn8M68WWtrovVvA7p+qWCxQotb0tK9j2HXaUNK6+m7Zj+U88cQpP4zOrmQaOZX9ekFRo0MrjbvG/oYvag6j9mAvXo0YNuO+EMOuqoo2g1BoDPH8GR/MfczM+vRT3qv1V+Hfsc8+Boemz0wfLcvPUHSdTW2q1PSwaJ2gFn08YDNqIVm9+TM7LbBp3NEfSrcmp2NX7bmYLReovNmuebpYg2AAAOQrjCVINxJK5vWI0jykR2EeFM04RKpB6MkG59t5TKCjQ5Q62nsEbCapEpiPzUtP4Gr4If4CGLlAwUbU+QzIykiwERH7BzUyYSIvLVG7dFASuk7lTB0ckLdnYSDLiIiLIzDh0wlZaC2gTYGGjTSD5CSlEPILbfw/OwLTosBppdpJ6LTLV++u2USExnaLYzr6UcMS7GaSTxLgJ0BQAWIBgAsKb0KXfGa85JIlXoyMRcZetBHPmiz9n8sqNWWVyRq9kBwAZUQ05MMoAYsJiWEjjLKOqxiQFsMh88XkX/zJAfe4JmpiKODdPaXknFiLkVRZbH8yAs38bA/zRDQWiIiCN7teHheEcRuxEg6uap4z/zsPTpjvG2FMOhAwYEff+KUjp7YrABw9oe9WgN+d83K1p9PrAjHOIZ6P2ztv3IWouCRKYbXOYgoZG0SbI5DPiaKlUAFcfXsYOKRjTbWb2hgQZTQc6gldSrmamklS6aokoVyBigsbOcITX4AHKYIhVBnQKuljQJEIaIMZTDGZelXADcxpcW8St0cil1Y/6KxyniRaw/LlIaEZ0SfQretjUf+0QjUpoyQFqvEW5NDJQi4p+aGQxGilvmZAEsGTCVSFtEziIimENh8Rk5QCANsgdYAUAzPkdkWrOUx2AFI4NNHI1rEbkYPwVYO4gDWiUfO6FAcAt/4jxwd/ZlgztbF8Aqvw9ZUSJskWbYKeaWvgtACCJt5HxM7oMAJQ0AgPl5ngfoT3llrQCf6IMq86qQw9HGgGNx9mKgVNrH2X+0nVWSCaimA85YYn2L+VAARXd2ZzPTE0BzQ32JZowSucHtMfycRP9KymUArzhJFUCTRhHbnLRIZtk/JMI2PoMZnjpCTzmDFnTV6Oo2gMBIBesifxEhKfKK4z+gShmAokUAc25r8J+NK45uqkCqbwY89UihzPkPgAvtxxnAALo4SYnsQ9XcfuU7nWd1DJAJ8N7AkYsu+lvPbvaikN3CIkcWgTfBX4iUBm2cJz6mlqWqjyOlJXw3A/BWXrM1IfMoAH8+mENGiXME1WhvpZ2dSS30xpnUSP0M8BdnG3Pkt/IK+BF87M7MZkcBqTsANJKOEPD3FHtenPVAO4yPB/qiPfq8HulkBifri5WlMkZ8BpnQ0c17zAdbEf32iWOArCFw7DKHCUSIw23FrdRmgOS+g9+rO/B8ZPtCBTtmVDBtyl2mgjBSKkz5XOiZ9pgJmH8VAIK5/THArPxn+4edcZ6xKYHrAPDDABdgIppRIwkA1hJt+/fdZ4Qu7qgrxntlvi3g9ayBnWMWytm/dQwA1+h6yQCwL4cgdTnmTSWnildHD7eey9nMMBC6jEZOHrUjHeCYoHxkR3zpPGrk9QQp5euRchyRwA2VsvbVs2OFOMJIKnx2cpHzgXl+CYAcg2ChvBMC88UAHUsE0GQ5goUjmPm92Lps3C2FZe7S41/D/hdbbyH1FFZmoQBPKOPkA5ALo3PoOBq+FUfs5AOQC6uvELolP1MonXLXgNkmThKpyE5xLYzpk799ufkh7f1CgbT89VvPxF6d0s1iR9noWRzV2v90vjmVaRtofz3/6zcLTQUd7ef5HAWWsANJ+ucSFlnQ61avjWOolxVUSEEPmR4dumSlvZw8v6A/5LrS0iLnGu/28HD6vIjbLfM+srsVvl4URE73UJSu2fZ9L9OWyLLuvjluR/YgJ7HGUZyBHU8cOTUS17+MVmqfgZ1Sf7f7JglrymU9U9d+9+10kZztMmfFuoM6zEZHUDk7R7npUS5DmRxbg8w4MNFBn4Eszs9UlyxgAHgFenSyAsBzWbDUduhKa3LtMm3z6QrGg+6/TjNw5rv2PfFCicxdUNZZZXrX7wq2JwC/e2f6awIA/+6OTkR78FxHBoAReDeRMQpco0aNzajq0ksV7zt99AUcOHUJHXcWA8Qc2LaIcQax7zh7i9kdcSLjzBkzaBOcAcwAcJPp/xYI5A2X72AkRwOK7T0TGH7nkVsk8veyCZphtZkPxxzD+N+lE86N2nkmf19t411oew6oXFTRSe4rMB1HmtuRbaaXhBk3yjhVdg1nO576UBABDAAYhvjyLx9Qw0TfUbTGGsvHmkjKyNQtauMIrtPonAvPzQsAb7JJL1rv128lBfRHXypwtfbIu2jcBQdS949+5Ai9YfTMo6fzAFxMKw1/gIGZ7tTv549p1113pY8YmMW1xol3MAB8MAPAjeKZbgDwO8/eyaHmh3NodE9ad5sh9PC9N6hCj7OPWPCpZgAYjHDdrTfTpWMvoBv/+RFtzABJ6XecknQCo/03XcBnm1bRG98oAHzfueOkvjtvOYHWX3996rvxcFFA9tmAIz+/+ZLmL9ObBh13LL069u+pALB4qUcGZG1Ht8Y3GIQ8na5+YBFNe/VV2ma1d2jizROpebOLadCmvWIA+MdFNIwjUMe89SoDP2UCAAOg37Pf1fToo1fSfXMeox9/+pEO3+kYUeQfmnQUnTv2do4A4HBVXLXVNIqBEwDAiNC7iAHEyy8fzamzv5efL2cQ5fyR4+mu595jIGYDAYDPZcD3pPvGc7qzSvr8k28lxfM1V+jE8AHg6xmw7dj/Ap5oq1DvptkC2EUA8MKpdMYpJ9MldytQVcWALq4bX32bNtu0H7387JN0FJ9FezafL33A8F0EWAsBYPDhGedcxoDvtfSXyt+yAGAA2DvvfKj2s+Kv9Nbbb1H/Vb6hhxkQm92nLw0YsDGdd+w99OCDl9Dynb7TlNHe8zPeepPWXWs+zWbgetytM+jKK8dQn6bPIgD4SgaAt2YAeL9td6fTBXirpVVaPpdyPv+2H6eQ3oRWan6TxnGK6n4jH2MgsROtwEgTFOPq1oXS3m36bk4///4z1dV2oXMmThQAGJEdu//9UAZ8H6XqbnPFcHZo/0s5BcI1NH8NF2kJAJhTRDdsdi3Pk17018VfSjcbF67KgOFAWpGjWBEBPuCLn2gYA6tj+Qzgjp06UX2bpiB48o3H6Omnn6abztOc9uHV87cPOVpzazr0399SLwZA/3j/C9qBgf9PPp3GqdgXZwDAWPhuv/m4vADwLsynw176jHqvUk6D5n1KkzjCtXGrE7n9a9Kch6eJ48LgozVl9/MvPyiOCrkAYDw3r7KjpHw+fuhomvrGG/S3PrMFAH7r17UYuN6TFrlMFn2/aKZdtx5Ch3FkcZ/eK2YAwChnGdIU0ROndqFLLz2Q1v91Fp1z6qn0526nMWA6hKZdcwxHdPel9TY+Qtq3+Jv6LAAY6+HazU9x5Pz19JdNjhAA+NZnW+mSSw+mfo1v0Vx2pth9/Gd0zdUnUy+XwjUVAG7iM57h8NAOALgzA8CL33+ZUzpvQe4IY7rqjdnsOLEWvf3MAzLutx1yMm8Q29PFnOGAA8OpwT1f5TScK1/7TxYAjAiPi47dnzMGPE6NtcvTuXwGwmFDdxF6mIGsWzMDwMz/7/22FtNtD4KhCNcG82fSuRxRvRGntO7dpyMDwM6BZf63dDHun3WRAMC3HjeajuYzoPswAHwZ319n1IPUp08n6lk/R+f3ec9zCvCRtPbib2kL3h9erutNb3/8KvWtnMpeWafSVff9KvWVN+u6cv5zcxIBYHhMW2QJnjPDlp1BG63HJqBFwJd5GCvAGwmjLvLUAGCL9ANAJoKUee57AKIPYGQYQVFXOwHgbOHYCYouCgQCpm/4Rd9942kUgQihyQc2U9qTDwC28o0eWQCYRQg7uljEjJzd6OggQAD/y4ra9AVPA94dwGwAmAW/hHTRCPYYuPVTT6elnFZOVoEMVBXgKwCqbRyBDwrg6yKB+chEucSQy8KoAcQGAJuhJDMiW8+wxpUFALt5ZUCwehIysOEEyhAEtnHNZ9exFNaRR67j+7QIdHNwSAKAY+XDc4Bw7YRHo52Bif75gUu5jBhJADDqSUrF5AOfxvdm2Ira5ghuALCMLXgfoJcA1Q70Dvg/Br4dkO/WzSjllUU2uoFNA4CNpzU7gUa8+YCsZSwww5MBwL4DhCqA+HsdAAAgAElEQVRgbh4n8H+ywqyRmVkOEC4FtnIrwAPnCBMolsb38RmomWNoiIMqRBhrnc/mONGEv10EsZwta6lVnQIKABiKYgWnbDIAWCL5kBpX0gbHALC0U4CiuD/mMZsBQvjKrSmyCQCw8ABPrAZ2Hm1aDCBYI4AlNTMDtnqGrUa0lZW61M8AwzhCsoxDWAGMRWdR83PWBh0zVXAFTAHwy0AZPtv4E3KeRuQ2CqAmkbUOAEYkcA3v6wYAA8BGhGYLUqAC7GTgw8BfvN/Ge7UBwALgMm0kEpdTWIu+gbSpSNXKADCAZwDD0n522NJ+KPBbxgorgEc945XbySmgBQhHumMA0lGEMoNhAohB32IQnAEeTaUOB0dEAIOeGgGMehUA1ghVPCdOUhhXAdFjAFiPxXHGAAFDFQgtKVXHAInoxNlLvACAHs2gA4+PgD4oGzR2QKYadh3IB0AW5cociAHSNowPjCGIdAUdWMfBGa+I+JTI12pEvHL7nCM3aKx7XGYEcLnLUCEAsISrGwCM/vNYs2MB2ihtRnsDAFiMIM5ogv6pAYUBQICwLvJf6efO7kWGE+xnjFwK0G+R/Q7QtPnsZ2bw12dZgx197G8ZPwfAa9Q191uirmMAuJwjX0EnLJQGAEvkNSLFHfhr/C/tNbq7+izy1sZYnnGgr/wm42PR9I5f0E5nSEIfFIDWfTkyVEHmEsDXRSo4ANgyhFhEdka9js8U8EVEuYLgsq+6BbiEHR/QLjgGCL/XNnNUPs+Zaj77GqA4A5kyzz2kQNY9w4/dQBiwGY1L8IcZvv6XALC2M5Zv0KQQAEYGEoxPHS/QmJsLeA5i/VrIjg2Y3wsXMyDMsn0jA7M+bbGeASDHmdGSOt9F8Jdjf4A8JA45MREst4hBMTpVuX04OxsOm/wpEcDyibTPcKzgSGCsL7xWN/JvaFcjUvaLo43HR+GcwFgHkdP55KS0cct1PzECsx1ART6Qx29DZEAWwL9w+KpQWC3sb3vSIOemZWGG+Cz5NG8K6dy12p6QD2ApxlFA5IpIj2wPB2W/s7QBL0uFma/fhbbe6FMMzyaXncwHJjfmb09hfGTlRPp6UHCxdMGRE/mufGeX/jcij3WvbO8sz9ej/x9+z0/3fK3MRfckh6p85dnvS0L3cF8qfEUvtHXquJjtApb7fQOUsp/K5rE0ADfNOb09gG9Sa5PXoIBPogm+5PyTi2JxSv5Y3hK7kAsICO0cbQ44jNYnPzIY+orHCKF9T+a62Tks1YrMf7XLmP1EM2vFNk3J6OaEMj2mI3Ysx9+iI1qksIvYVdBYAzwsQ5noaw7wBQAsGZXc71UCAHMK6PvvZ1wuEwCWd5y9sgtngLycI15vveSkghj58DOukshcAMC4jJ58AFEEAG/OaZl/r1PDnO1TnZoXSiDW9eOOl/ttbdUZ9ZWUaMbTM9hejWvNTbalnXfZmQNPa3Q9NXum+zQAeOBgPgN4ETtcBwBwBMCKjSQeRNiBzMFXO6A60C1nHkPjzh/HjvAa+Tvm3Esl4vf9t1/jo2oVi8R18vk3CQC+0AHAsFelAcB4PsyoYgDwtIcfYLx1aJwCetasHyUCuGLGGRxhxWlaex4vwBIU5LTLFP5aTsV57oSzRGFv4ii3jAjgBZyyFxHA22wnZ54evRanJuZUzmut+yZ98skntP+/yhmZ35+25BTE48ePp567n8fA3YN01Tn7CWGO2/EKiRhd66/v0ldffklHP1fBgDEDwGzcQARwOXueqkIY5wNX4JVTZolhRAley0YYlPcH46NQIK465VDae+99aNWe29OFXO/YSRcyMl5Fr337H4nsncxpW3HdcfOJAgDvsPLRtOdWW9GRz99Bq6/Wi2Z/OUsA0scvGM6g5rMZZwAjAvjwvU+KBloWKGfwKG1Rxlvxx99pKANvo586j4GVZ2hu10M5IncDWrOxTiZV9eIfacgWW9BRU76k1VatoP5N79AvDJztef4nDFieRu+89gD99NNPdOAunGqahZGbb7uY1l1nXY7Q3Fk86GtKG8TgsnzrdzSRAciOg4YzYLs+H+2qZ/j+ys1oaWumS48+WCIHV+21szDW+bfyGbwMrNe/+TqNYYDz/CkvMSDMZ+Vyym1cXX4nOTP3phefZP7oSCs3KAB88AN/0uUXHkhb/fkJnTnmDFp3zMPUe9VK+j/2GsZVz5HauBaVauj+7TefIBHmp+25qQDAdZtP5PTC3an/b7/RDKbnY20d6cB9d6LVmr/LAIBfeu8eeuqpp+j+8ZeJYeLk0x+UCN711/pNAN1JVz1Hq63Whzr+fRANGrgep+3W5++54HKJHLDnN+7zG93AgHHHzQ6gQZutR6uhH/z+sId/o39ccDj9/as2OpBTg5/24RQGgCuoa/2fQo/hHMnYu0936rHoFRrDKbJXOnoaDdp4eVqL02MJXee08hm8O9Cj7z7AEamd6M0nX6AffvyBTth7S/qWyz/40c/5TOlTqE/dfAGEt91iV7rzjjtppTV7y/sdmF5IUbzjacdJPzotdGnwqn8ThffqY++ko486mtZcpjPtLWcA38fjUENdXErkTl9+QDvuuBON//BHTknMfNak9K9prBT+//azaRwxuhP/rZYu9reWz0te+YYXnB50+qCt+Azgx6hy+QXCV8ePeUSAu8WfviaRqtscramSv5j1Pt066VZ6YOwJMt59R/2TevcspY3+mMMprDkydattGIgfQGeMvoUjOo+k9RhsxkL4xrQpkqJ49D80snfN+jdpNvPPIY8upIsvOoZ6N86X+9SqfPLWtx/pWcPn7S8A8L8XDqbh+25OPdkogesvHJGOlOYLug7lCPrtqdqdqdTgIqZW++MXiaC+9sHHXbnKx/0ZoL7v3mvogxf1zOGtjxzm+vUBpyC+gx4acRLtzHQ85bXPeByJVp+3QA6FH3qKOoJMvJnP3750JK1aogDw0HEfMQDM3129FmG18q/f0O48z0dM/4LTzxOttmAh89GZtPOpoxkAXYWWb5yjEcDncATw1SOoSwc9s9uuVf9TyuvEnnTZe2Po++9/oB3Of4cemHw+bb/wNbqX582iLS/ks9V708pfvSvzd/XhY2jePE6zPLSHpDTf7KKP3POv010cebxwi/ECAK9gZxWnnGESGbacAaVbK58BzPPySdB/KOivG2z3+lfptBEjqMcRU9mRpButuUjb33nRHBrPHksDx1zIDhK96JbjRklkb58eC+gy5pc1x0xhwL6U1lvwJn376Wza/9Ff6NKLTqMei7XnHT9sol122YXuen8C88XFNODke6lXzwpa48864eNfqmrFkFfm+tHIEWvCNmI41cgOSWVtKRAlwkFTRMpzUaRiyv7m9hNELMDYaKlZDaixsyy1zrgMlzE7AhDtp9hIU6hy5qKonCEabyUpGD5A5guIfkQh2mj9lkhNbpR6ojGIYYBWFhnc2SwRJ8Z/WEoiqS86S8QiRJ2xNrCgALhRg6+jl0UmwugL4MQ3EoqwqpG/Sn8IYBYZr5G3aWcUx0bl+CxUAf4MeBY6cmVeKkn0zCJTJCWuDJq9r4RRQYr5zZlOAQSLMd/pE4yLyIXUjvJpAnYCe8Xtic/KZelE3suKBHY+61G7shwXtF7fgKHja/eV32KDjeOr0FPRIcw4a8cUCOEbAGrw7HSRmgbAK/1iXsYyYv2S9vCAaoSZPmMAdHHcDzq6ee34Ix6n2ISdoRgFqaJChd6AyjhSX+mUFGei/Ke/22V0NsXYUjKbQ3QE2PILAlo4AT+KhDXHAgfwWLmIpMIV9cU1SADTBP43wMNrmftTAak2pHCWup0C4uabPR+vX5nrjP1u88gcFDKpwONpDgnSH04ry+VrdCHOdOQUna2cqhcAodHP7TPlIqtz5DwcaxAd6oDa8hIAwhrNJ3RwRu0I0HH1hClb/XYJvXnFl4hSADbOSyRjPjBgKRGrdRUasVqvqZVbWE7CpwDAHkBXzsAvgLFSRM8CMHTtCwFoA6gEVBI6MHgLAJdBQMh5BgCjvXLGLsvYlQxCIgIYgFOVRABDd9JITwCrGvkKIISBRIAvSLHMIKAPiqG9AuYJGIJUyRop3MxyPvQztCcCPHGeMYM1ctYrK6zGaxLxzcAe9CXRPbg95VUaAVzFx07gqIXKjqpgI2Iblzo2cF/ZwVYi8xj4xBnFjCNHaVkl0pMnhKWBxngDqFQwUM/sNTAPBhIBfHkeYPxsXgFQ0/4zj4GODNSjnQAQ5Sxbb++NgCkv4hsz28ZG+ArnlALwZc9uPUIIqbd5PDjFtQDBFZw1KtofNIIRkY3VzhFDIjW5DxXyyTzvHMAWga+Y3vWIAOb2ArQS/goMxdYW86RXAwo86DEmbq10fRIaOwC4lcEwA20F0HMAt/XZN6b5EQMw5PgX1ncB5j3HF4lsR/Qm2iFnXeP8a3UcgMFQgXak4AZo7+QnN4ZRhgwXEW9ndUsbZb/PBnlxv8Q9r8+4NQj9NocB5k/Q3c4M06wIGjUr89qlgFa5KDZs+gCwD1SCBhK5jhVCop8zHYAgF4mRjGnhz8dKBoBhZygUALY6w4ho27ds/TD+gQOZgN3mUGaZUrxB0/04ITLEvOBAA7fOhhHA2NZNnpF5G+8SGXyBDDp4roHpivV7IdMZvDuf9xGsI4vrNAIYZ/Lq/NVP7IPgnwqkbHdnZGOskPJdnBsccG4pIe0sP5zZJ2ulk88xTWQfaWaNVOYPR/5KOvsKqb+OI4EbcZ/XQ8yvBpb78SnjKOOqoH4IdKUBeUsbsMveh8MdM/17e0C09ryj+2puA3gIhBULhCb1MjetizXIp0mQ6giwtC7jo7C8fEBhPnqltzGkQz5JuXi6ZY5Dse8nU1YBVZ57eTwr0ui5tMarPeW0j18y6ZaWycrak3ZGcz56tac//jv5+HBJy1/q75vDnZOnlnr5UYFLh+//e+3TkguNjF6a7SgUkE2yQ0UO2CLCxYtBtmO3yuNpqcijeVPgUp42h7P3nFjy8WlmEamF07G9/GOga/L7Ie1hPwrtYtJGk9slMIXlY2eHEp4x3TmIBlbwNpOvTA+xTynHOaPq8+YA684AFsdq7YNkdnHtk9OARadXALgMcjl/r2VAdYUVlpMzgHfffXeOAI7fkeddJrFqxpUeevgh+vHLD5Xvo3FXOvmObvi+6lrrsp1/fz6yhLNleXJ/GcuZyLD5zgxNAf1HAAB3YL1xLB9RedXZJ+Yc6hEXXM145HkM/HZwenZ85IyQ32WI68j9nTFjOm3KddXVNbDcbBnAYt5P5E1nh0G/9HhFtdO8+K9H6K233ooCLdffaFM5OvWZp56QyGCLIF9nwCDGdziYkHVV4w+fDmn7iultFXzWcA0Hh055ZDIN4yN3Oc5U6Q4AGAaL0umj6OOPP6HWflfSdttvRZ26pNPr+x84ivWpKXoG7JkniQLfCM9qViCjFNC/fcVAyg501quvc4RhHZ28wRmcgvg+6rLcGzRq5Eh6oduxHLm6P2390/uS+nmfEybRCRMm0ME7ry3Ayml73cBnld5Df1n+GRp/4Xh6daXDGBE/hDZorlePdA8A9g0+OMvMV1QAAE++bzIN5EjMDhwad8WJh0gq6O49dpCzKsdOGi+5sV/79msBgO/ncHFct088gVMRb0DbVu3DwN72dNHXL3Mq22o68dQTRUF+Yvz+iQDwkfucrKnVzPAMUJoNFg/e+ySfdbkX9fx9fgQAw5AxcLsb6ZVPp1L/yjq677776JAdNqPpHGJ+5ow/6MqLRwgADMDy265HcQTkJvTG8w/ymbw/0kG7niCKz6dfvCGMe+OkJ7gftfTudD7DeNXu1LPmDwl9P3HSU6zYArCpo3vuvYc233c3iTxIA4BX4ejVjflM4JPufoIBpvXo+0/eoz/++INqf2nmiM6faMtjNaLTAODNJ7xH998/lnZYOJteZKDo7JlNHM4+QgDge3n8tt17J3rv3XdpmR7rM/C1ahYA/PHKo2n/YVtQfz6Pd1cGmM+c8YECZgEAfPMD51AXPtt31J77SerpDTc6XiKAAQDDADVwvf0EGH9q7hwGbolumaTPn7rHcAGI+w84gRAB3KvDJxrxfOtUAbgBAH/2/9j7Dngpimz9M3Nz5MIlXLhkFFCigCACigoCioJITgZcd027rht03X373n/37b5dN+iquypmkKQiAiIgksQASDKhgOQMl3hzmJn/Oaeqerr7ds/03ACo1b+fDnOnu8JXp6qrzncCEpGj38gzCOAxSMDf9SF6lrZoAnlfbOScxP/z1LPc72bFH8Na7OfIV/PRYOFv0BEViTMQ127tB2Do7N/DM0ue5Ak6sEtvznF67/C+8Ackdi95ZCYSXwnQCgllup57chrs2rUL/veJv/P3Q19+AY9g/uR/LHqDF6C//+JxHL9HIb7OKVYoTe5xP+aKfgMohfHIwZgD+PNZGII92SCAW+QfgeeQEP3jZwUoR09CC1yISZH499/9BR7Cdvzff0/G0MC9YNi4X3B9lIOXQqPfM/0rbP8T8PE/nmZiftRd1zBeRADPnv0fSM7DkNNIZL65aQXmnE2FX/3sXjYcGNO5KY/35Nd2wqzZj0PHXZv4vv988RUSlgdg6nPL4bG//gpS5cEz/9ABGIjE+kvvLkdisCm0KVoHD2FI4JyfzIXevXJg1+K3OFR0714DuH1vfbSYCdL/vqUjE8CLKAfwmD4WApgI3NZ9/gdeQTm7pncbfu5zNNDYtGkTjGnTnHN8v7fnGBsskIc2KRS69vwRPPXkU9CtVRIMvXEozFq/DD1m0+DXD97HydEntL8YXkLDlc/b9sf5NhhCn25mYv4/bz/H49odQ0ZTCOaRV55mAvpo/bvRM/wKI7SyQQCfPgTTkRD/rB2WM3oIBDdtZgL4HwsX4wsLcySXUwjoI/DA7zD38pNEAFs3CIoA/vtnj8Inn6yFx1Znwt8xBH6fXfMwR/QIuOedXUwAdzyzH5PF/wyeWPA5LEH5HtD0ABPtv/2kPvwN7++1cx56ZI+AnywQHsBOBDC/UOzEkFz+GwY3wbJly2BxEeI/sg+0LBftzMWIBmQAM3FaEcya9Vec72X4OQvuvakP/AmNaIgAbok5gIkAJkOCVs3Owh+wndMKu8PsWY9Dj9L18AgaUjS6fxYaCLWElU9hbvMp4yHzqwq4Ecdlxhd/4XXwnx8H4E9/uhcJ4BIu//IRozH3eRp6BAvFD6pphUJawkevVlYwSQ819an0aCrXsevbTRHAFJKQE5oJBTXlCBUhV8IbrrCikdoiFaTSM1S9eMPKaff3qfpF5cqg78rjzFWRRQSRaSNEz4gNnH0HHQ45y4o7wzNXtFcd5MXz1Dn3ja7Y/InySaEnvJiEQjzsoRs2yDLXF/bItRLnlQhgia8iAsIhoMMEs5tlqcgNKXLa2T15FcZEuImDiPiLqIdCoooQkSpErzEm8kYFqyJ+lb1HnGS6KFKG2VPICCFsGnahFBcGCuyRSnIq24F8ilCESv0P5QimKxzKUOZEJOxNnh/20G5hhbDwiDNb7Jtzk6hyVagYdTCjdhMeZGEolO8yxDcxkiwj1vEVlo2kGA572ppD3agDmVdFkF3uCX6BqyQLqG1MIFnlXIUsUnBTP8yHQeUBrIhRNS+diF6heLfOV+NAa3gASxwkUW7GhT01pUIjnJPa5oksi7d73CtuXeTKpc6rEOhu8h8+4DLxLnOGhnOcC3njuS5DqfM4qg5KMoGqUnpUJpKlfFpREESCIhY4dCcCY4SORoKlzCCApbzIemie0XqRiJ9x2Lk4GWEhURK2KmST2XOeySS1n5eCTmJgPmCpwy+JJ69PJgKY+6lIQSYs0UMTCUv6DNK/iVitKGaCkQhV8bwg5ogoVQQweUo6rTnmwzTVxe8jJIA51C55g1IIZ/LKxU+6KOdvHObTFZ7A6AEsCWDKYUTjwYQbEiGMJxPBSHyiwRsToDJPsRoPai8TcxR2mO7DkNO0vwmgB7CZACYCm+rzyT5QyGp1XuKQylgOlU3vOiK8yAM4URLAyRgyKkmGgE6UIZLVukEEMOXoLC8jPIkAJjlAOkaGLOa1lYh9CnOM5GvYsCycs1OEDhNyQZYY7BmLA0y4EkHExHdZiMsnz2pFAJvDSNvl0/iO65Ly5hXCTx7d5P2MqYrI0xtDoyTi93gk4CkUdBzl+JWeuNwO3AeQUiOB1nX8pFD/IgKEkDMxr4NQgpY75ClZiqG7ibiioebQ32pDouY5rSkkW7y+kjew8Ew2QkDTHkySpixLHP1ZhICmfTz1WZGrdnJZ9dlQBPE+QBDAQkbDOazUes9rHK3vOBfZMECG7vXji41yHtM6xHhTSHgy3jLFdDfeY/y7MLAmh2fxHhBexqqtqk/CKIUmr/QUN5H1fA9hQWQ0hupWBLCYh4IApjaK9VC021AQScNPZXAjvI2tpJB5PxjOjS5QUzmz/CgLIgdwOAQ0E5wOHsD8nCRs7bstNwKYVkP2uiayktZBOSEiEcA8h4xsvqK9SmFnjHkNEMBUFhHAJFcFRATjuBag/JSRB3AxeQBTeHky7CG9Bhn60ByVBDB5/mJ/EiiEO4VUp9B00nCM28/KQzJUk+8gIwKKiLhC67swRBGGL+VINJMncGkpzn80fihmT2DyQMb1hohh/Bt7phv7fyFzhK851G0ljy4bke66bsTwg1XRV1UFceQKq0ZWVS6zMh5WyXXbR3qBo0ptjNFT2i1iTdi0wUtLo9/jxmdGMxyodOwiefQicy6G2OaWWvCNEbdKkadifd4FMrOCPpInehR+OCYv9kijVyUZjC4O4Tskbl4MuhXRYS+e34mx1FmFe6OZD1ShyFp9xJmeq40qaxv5mm2z2svVbKnupXmtz05Qm8fPXIZh/4tV8t+VAbvMFezWEqd11Olep/nuvAZIvYGNIVPEmpsuqXKdVZUfMSPdHBfM9bCRo2HAL34JYyrLMfZRwljAjLnQ/5mM8wl3kyev+XxAZdO9qv/C+NlE/hpksjjHqXFXoZ9Jv0LnJLZRp307GTLiM6lABHA9WDj3TSQyB8PpimRpMCjapiIHJmMyT6ovJVQkiGVJaHPkOT4nSQcAuWKW+IUDZalfRDxVeso4jNREEYE3fvIh9O3bF05jDmDuhzxfpCFf+M47C2H7R+9GnEptew/iiMNEAAvc5UBIjFWEOEEAr0MCuDcSwGgAjWdbuuwGQXZZVPsXpY+g6Dd0paLjJ92rIu2qnMLx6KTJ7TD1n/pF9alzkOiQkEt3wyKhn0OzSjbkXjpvDowaOTJMAH+57TS3JOfIDCbW/vrUGigsKIDC1GuZ6PSFZGhhtNSnjXp+8V4+GCamnEDPt39Bi45tWRACGEKJhCMztItDQ78wYy28gqFJr+rdiRv45pMPwsMPP42NQbIFXZ7XH4lHIu6nkFOYhyGNj8D4EQ8h0TYVGmH+UGrwwukYB/uxqRjKsy787OGHYdOpeCRsfwG5GCqMLXMTyw1PAuviJZh15fGUHDiFhNbXcEWPa7kd1/0cPcv+8mtI2pvHIV//9uzf2PL3i293cP0vYhhquqY+8wfoggTwwN4dMIfmv+FnDz3Nf7/3qRmwZ88eWPB/t3FuzPUnM2Hy+OHw8fKFcOjQIfz3j8RBGA/MyhODvq9fNh1G3DoFQomN4HcY6ve+sTfzQB7c9gF073YNxkzOhv+HIVjvH3cz1zMH897+/KEnoTQ5F2647z54+c+/5nIXLV+EBPARmDDyLt5gplQc4ZC5E8f+hJ+7Fj0M/4pxzXfP+xiOI0E2/EdDuZ604En0dN0GPbv25/sG/vJP8A8MKZxw8CT8F3o4PvbM4+IAHCrg3GO3tO8B3+zZDa2HDUfCZjY88vsnhcdtS2RX6fIXsSXusIsGwoH9+2Hmzs3s2Tjv8QcwzvrTKA8N4L+5P/3Z03Jwpz5wNO84tBz+EyROn4GLfHlsQHD55SOhMxKHf/7jb+DVV1/FpNx/5uKJoKTn7n5kNeL/IGRjCOOeGOJ5x9k06IQe2V2bNUQ5+yW0urg53//Y1L/ATvQU//dfp4r27aOyL4dd+enQ4ZproUvzFPjFL38BB78uRKL4MNx6lwh1y7ggAfzwq+iJ+dhvoB2GfH766afggYcxZDh6uhafPIGhgruydYn5Wv/eNCQQ78R+1oXZy1fAmK7p8LOf/hSefGkD+JCIv++PD+BC2AgmXXU551T+09OvsSJOTfS6Jd/Cz9GD8qlXl4pi6/aAz79ZC/XrCA+8dUtehuEY2hxdF/jnF1dtQE/LrtDq5AHo2bMnfL5P5HiF5CacE/f5//01f9247FUYwXmAxXPTVq2BVq1awdir74SVq96FpAYqN1MRW1wP7zkRpk2bBu2bF6OHcC/4fFcqxNXJgk8PrMR8wBlIbB5kD9BbbxS5cn83fS5MHDcM6gSLWSHw55+MhxdeXAilmZfAik8/hX4t8jiEd1rf25Fw7AhZSBiS3KaEBM79uvcX7U6oD79FD/W7xwzlrw0xpzHXL/vVeujdSPj9B9r49yNRvRJG33SneC5QH92aU2Hxlg/YoKA5eh7bn5sz5z8w9/nfQ1bdLCRfrSEm5q9+H5biuvTKH37B/RorcyY//Mo8JHxvgroV+YzLyEt7wI69u6Ggfm/YtPVjyK4jcDu8dQ2uJThfU5rBAAwF/8r/idj9dovPOJD4tu8O23G9OFu/F3y2bS00yTrDxPagLhgqHA1dKkjzhtfFwyZg7upXYdxl3eFXGCr+nmvGwdjrR2Au6qm8Pk1p1ZnnY2l2fbgHx7vHkJHowd4Zx0cQvr+eup7nVZN4nL+oOL1Vzt/i+uL+boNHofx0QnmX4286/4uQnpLYs53Y0kJHuPyRN4lQ2RCsx/iv+OIjlKtc+HLxy/jivBP3d9kwB9ehEV2ao2f4b2D4Q79GArgl/OXnv+Z149JGifBXNHA40bY9/A1zSAKTaWkAACAASURBVIOvAfwR14e7xw1l+Zjz1M+x3xhCPCEbpmN9V/bszNW9/tRP4dFHMd95Qi6Gtv83TBx5s1AySwWs8iTgTzpgKU9gJkLowBUOLSr6KENxuJxMec/EREA496mKNEHtsRNgBmGoPO0kQWH2oDNvBuwbPAGq9fK6GTc/Fc6N62ZCKYizyjmQnVpQ2QJP3WVsEokYl0ptln/JjCoPQxWm1AhBLT0iDWLcviE3eUKKOmRoZeUJLR2awkSffUOuiEhlACYU9ByqVnkVspWiwEcR+RzyWG58VR8VwcX3mTwS6Xsce7CgklxWL77jBk5+V6GJnYh7Va5SSFN5igBWHsCCCA4Tw0qORBBLRpr/b4ShtR0YnBRlSv74U8qp8gQzlFTy3KBILeVp6mcCWHhei9/ERp8uhatQ8isDCGuD3OaBk9Spca80Hyz1WVUcZgJVGUQ4WipLZZxZHhSe9s26kge3vwv5scu/anXYg94JH+UpZ+6j2bMz7OErc41LAwUV6cmz/POYkNSEDQeUYornpnHAs4Zir6zolPNKrpdGRAG2ZEWDBSn/qJeX34VCnw5E5sM144WdSJIhrZFvYXkij2ARKkscaNXBTcgpWRWo+SvboVhqBwESnmfSo8+mfA3hxKIckgEi6sizlHJOIrGqPHWF1yrlKhIFk8eoIDKICJbeh7JOkgtjnsjcw8YcqxDvG0FmUA5f3AdQTl5aO5CETSCCi0hZPIyJEMsVfICl9VMQLMKDnohgImjLZTuJgBPzTMwvkmPaf1NoaDIwpVzDIrS1IIDp3ceerkRi0acktJlAk+G/OLQvGahifXTITyBiOhE9ZPEzKdXP54FkDJFM7fSjwa35CnCoViR+0VOP+leBxD8R1r4AhpCVZDVbqktSneSNiRom6ML5q5j7JY9PZVgkDbBom0LlUyhsFVJZ5P6lUNACB5Zn43UnFBi0DIn5qxQmUqkh8+/GYY51MlT24/mRCHny9BShstEDnMaZniQyksrHT5WjNVHWQ4Qd9UkZdhQScY9jTZ7ANA5EiFN7KaStU/4uI3IARZWgNsny7OKMPKkYG3wxiHEiklWGRJfnW+saIvqp5hzhqbBnXAyvUWuqC7WeCMKbPDjFPCVDKZELPLyfEOGd5QShkP9KTqXhlQivLEPzynFWMqvWIfJE5PebIjaVMROtARSKGicgjQPpVQRBLSJOkEEMzyE53+jfvN+TBiIqxYTiqZ3egzyvZGSEsCGJWFeoHpH7mjx/US5Q3tkz2vDQFfWr0MJ2ojfSu4LHhQwbCF9c0nidkQZjVD73S0b8MG9LhXxb9znRCGDaVon9g92ATOLnkg2zjGQa8SmiswB+FiLQJMdnShJ5PSmjHMCmEP/cZpSTBCJ8KaIDzh829sD9AhlYCEWeMAzky0Y80fiIHL4yfH6A1g/08MX1jtY9CjlN63MpeQDj+lJM6wAbu9B6IAxiWLakwYGxz5Ry4VWRbJ93kQwgK90b4x+ovV72/5GKraqHqrEH9tzm2KiZSiRgdYlGe4qaCOXRmkMpPzxdLuXYFahupKbHWixNUQZ4ntpXWzc59NvpXKqqp/Xa8XLBT5XlZrAca7d4HTMZuqrnq4K/te7KRI5KEcTrtIlAEc/JFC7VlWfZCPt7IlZcvNwfSX9QU+PjpR3Vu8c6TucCt+q1t/LTTuMQqR9V0ftEazPtOWr6cmsn7zPVvttu6mDLHezmIe/U1mjGN+oZbzLijcitiXkS63haQ3WbyV/RQ/O5hvRjaq0yE8GqTmM/adJtsSxIQpP2RxZvX0P/JtKvmHMMqzLZIUa2Qxmoi9RCeF6SBuupSOw2apQFSxe+DVehI12ZL13wYEqBwQbzIjS2+bwdPq/IvxsR8KzjZX5Pc9hpJEqZAF67hjma0yXS0FDqtA07dzJiddAdWHUUwkNd6bnE8m9VFKfhfnft2nVwJYabLi7Gs7YtlLc6dxrndCyC9YM0N9iSVurO5D6d7Ff5/GGL1GY2yONzs9KBqU8aB3mm9jK/U30YFQzL+QD5D4qweSRf6kG/2n6G/9W+ZBETNF/vqwf/fvppOBbqxSHAkhKEK3AgiOGAMFdoaeAIE7A/fXAUEmA3QjnGyOKcUqg4IOCyfHv4AH0gqRU/h8cG/swu/ZoPsKcrLuKDxAF/GlsNEwHMFs7FDRmI0rjT/JkFW7m8Qv9FLKjH0xvhQKPnKSZ9thPASiiVgpO+q4NQavA0D3w5hhamax+GOKOrKUZEprlRipbgVE8ZKQ7w73Vk7qZ4v8g9Sc/TVRRszZ8HOTwWeo6iBx9dB5CYoCsNkMknocZQz9wOOuBwWeKAmY5EGtVzMFEQllQPTagM31H++6GEhvLvgvnPDmAyWry+SWzPn/Vkjq0yP+ZiIoEpS+UBTQ0e5f5VhOpweQfQfZYcQX5yxU2wYMEC8DcUii0iOukKBLP4cz+OIV25IjIuhmoWAkEEMF3188W47UMvWpKLp6e+Bf/4x28gXcU6RQKYrpxTIin1rrqinFzMDczPJYh2U6x3urJLRH3b04WFRbNykdPzeFwDbu9vf/NbuAeJoo4tFJ6CAP7xbz5gArhN3FG+/0BqI1GuiGCMMAvFVDESX3QlYghhwie7RPR3X6rANTNQxMT20KsmwjsLF0KcJELTQyJX8e54zHuNV7uKbfx5NL4d5qw9Bn989BGs/2lWCpivzKDIZX0kXoxns5Jd/HkKhJyckXYTb/7zf6Frl67QqZ8gOungTweWBuV7eXE5FdeU/37aJ8pPplCc+PfMwH7+XgQ5/HkC6yexapsvcDiRJOblISnPddFKmq4sDP1NV0lI9PsMzku6MgrFwlOWHCaA6XudAjF+af7DvPAf8zfieZEvhgkaoCc2XcGgwP2YlBsigOlqVCqI6D3xLfgz4TDmhsWQxPe9sJQ9rOtIj9Hk4An+PSRDPJ9IFAClyfmWWyzKOZksBOmQbHezCjHPAsFs8Vku+nNW4tum4DB/P5GYxbip57J9kiBHwthsiUs5hGmeNpTtDhChideRZFEgEcB0NcsX83BHimgPKa7pygzI/qY05vUiW3p6qA1N+AUs5kdDOY92Y05oGr90v5gPWeiJRFcBKiHpOkRuwVSvDIVcB8VrLIaAJgI4IzkD2p4WIb1PoRc21XGaNOhUPhLAdO2VcpQdFO1veFbM3xMY9YDmwymsh8bViQDmG+VltwRPDQp8AwEhTxVB0c4iHAbqT075Pv6e52/OpFouhjin60hKJo9HVoloR3LBfvgrekD3f+RRJI5b47ou8E5FpTFdar3bFy/WDb9U8tav+JrXt93xHbk+Cp3Hij+pyFOWVHaP34DKzYtlCSWkIq3EZ9izUnYcP/jFb2yEhEJUEIX0spVEIXmumQlDCqksy2cFDyu0SFEYLte8MVWegfaNRfjuyhs/829um1x1bjUTdJbn1MbDtJ+KeBghrpBwthHlxqZRbvgEsUMAyVx5hgJe1S7woIsJKanwUxsl8XcRUtDYaPI4CNxptlI4SPo0j49tX2bwRkYobkn8Ggpr2ZwwPnI8ZWgXPryYN4hKAaUIYPlJhC/Lpxxgv2RwZTGGwtbJslQYhImG2HMAm4lgagfyB3ypXNyGB519QJQnlRon0wQ2NqGyUvFdEiOqQomLCnETHgOFtwjFrRS5woM6fKg0cqvZPDWNnMByI+/lcMZ1R9PcSs9+Q7pM51vRdvcQ5ixNhvypjtvG3TxpIvxbGRAY8q9CidrO28IIIUy8GwYjtrLFoUPKu5R/+qbkVc2PsKGHtQClKwt7uAlBM3Kfc1lEcEoBVNbDDgYQqmTzftrweJPyR29D2seXyXW2QhJC/J3l3LpwcDAF/BN71OEXCgHNBIv0BKZ28UFJHfxkPaR3M9YP4oPNc9SGYThCA+3lrcQ2GdRy3kjyJMM9SZA8WNHTLIjvH/KgFV7rYUMuyh2riF/2PrQvOHQvrRnSMIJHjtYx2W4iQ9lzlTyMKSQw/kaesPH4HqaQwxQKOgk3SCIENHnOic6wqNDxgdpLpDqlKcZ/s3O3YUQj33/kCUf5fsnzGD2AOQQ05xwWeYGZvEaPY6qXchmzjHF4XSGkvL5LEph+UwQwhbyOTw5hpJJEPAMSIUblWMGmbRvhGeQcvcKDjwlDzukpSD4h09IDkOSFSDATqcienLi287jJ9Z8srXktRhwJQy4fiSER+pi8pK3hn8ORFmSoMRmmzPx+4fJQ9kS+YUCyCu/FjQTnMEXCjwjheCY+yfJctNsg/tjbET02ZX/iTR7KNB4qd2oZGpxVIPlPobuJ/1aZNsyo0fwm5OlTBWgmsTKLlsGHkgzgmBPO9E4T+enFuIv9j2mDQWWaCmHcmWAOk+DqdcavatPUNPYNMqJHHBHBSJKLtcc2waR88m/COZnlU7XTLL/m9V6FYObS5Pgbnrcs74ixlEvOKcYksKwft7kcQZznmzLcEu2ienleEBTSPkGE5qaGhttO/VDzSv1OOPPf5PM+9HCPx34nJFEOZPJoFXIo5ADXKWVAZLyXK78DVY1OBkjqfBAv10XMKi7WYylPSlFFxat3MJVXFQKYnkNTDIER910qe7A+N8UmEcB0XyFHfiBPYGF4kI/zrxTDsJdgLl7CGrlXJmjpIuUfeWDYCWCR41qgQZ/ivW5T6EsCWBmkVaBnscihTUQwEb3k+Ss969G6qIQMYuTfeT0gMl+GQxeRL+SahlWZI59UluDIf6GICLV5KalxUkN72iNZp73RVPu5Tf1g90KNtr0yCjQ8Hh0WAS8AVZcwsylElaeLW9Xm0PYRm+dGYJoeinYu8tJ98z1exjVamdUuI8p42NeFSARwdTx+o/XTkFv8h5MHtWf5damITI9iukyhVy1j6kBOx1Tuebq55unA2uqIN6Kutmq/0Ms17xGq29ZYyopGKNO6wft5GwGsiGFqK+9PPfjCe1nznO5RaacccfH4Xoq0zlQ2EqneCFjwN7XPPi7ie3gH4fS7apuZ3KXWqe/mCGtCnybOaKw3of2hihxkGPyL979hzCufER6/wjCa98lyn5eGBHDdepnw1Zb1QClim13ciSO4kB6Cz8tSUaaeDxPBco8q6w0byllTjtkjBuKukc/RlTyA1ZBI8tT8fjPvh80jR/0gApixUvsfmwFFOhPAFAL6SksI6HA54bM1/c0cIl3ohwUfaKjxpIG7XSztaj6jO2o7ZmqX+T1pfzer8c2MK4e9e/dCQf5pTPnZDY6qENCf7Sxi5BNCIsRW2can4SB6sv7fM+/zRr8osQMPdDBQgB0uhrbtGsDoUaNhEMajJqEoJ69GshZNFJYAQUyKx4IpT7iG4hIPx1QeHeh58y4tOtkynyzJ2TqXFCh25YGwWI/HQ6HK2cQh1OLLhYJDWtKqCWsYKKsToCIC1MFNHoiU4kApxAyLCZcNdrQprur9ZOl0ZNjv4BBmfKWghyYSmy/96WH+atQjJ4yhwJASYO+HMfCSSFYHOjYmsCh2xcLKLvYm4VA5eNza73QgdHshmBdbNwGNhpO9PkPhLHEnT1G6in312EPzy1PFMAk9ThvKQ6cqv1JII9M5hQmZKOcWswVMtDZ7KS/cLqEANV9OLynCjz0vTXJpfoY8F/myWcK64e4p3FCUjppDUJgP7EKhJB6udFAw4Uz9NHB3abeXdjopUBgKh5BKCg9DgVLJgtPaaS/1W8bBJkfm/lM7s0LfYijof8PDD/1bjpfYuP7utXnCU9omt8a4uoxFTrEwPJl7oB7nWn7lr3dXwj3S/Ix1XkYaT8bcpEAyZNwmD0rZa5YP8/ykl1C9MwfgL+gB3O3RJzAUegPIJO226aqQDwhPEcQQ1zAOpY8qOPZ8QazDn5T5SyisDCJNegST4stMuKi5pzyGVZWOxCCzOirUs8njkTc9YcWceYNgzymsPEvs5UfbzHrdhIdDu4aVeuZxMXLcmjbYrAA33hXOC6PRPtO8jagIURs1peiTrnMqxDIp9M2EoyorTACHB58VwHLeGu8DYwMa7qcKNR1pGVM5XhVhpTyD6BnGwSD4BQ4qdKxbmardItQxM1BiPkoC1S+ZWr/6O/7M72G5XtoV9XQQMm8AVehl5QGseFnjvSAbRquK42EnwouO7zcp0tS84HltW0vVsinIGLEB5nWfFfEidA/320Z4KdzCoXrF+mcOQRxpvGL+rZJiUJRgNtyINJeizQNjfTAtpI4HBomPoehWrqPSwpXGPyzzhJ0phLfDe6ym5V+MsdWDT80BhY/YJ1b2gDcwMJFMSsxI104Xr7NEPHKkBQzLyUQKEmAoyLRuE1FlVvyLUL/h3L9kDsiGBTLEuCJGVN0KP/P6zb9FeMGpdZnl1r5BJMKBiVLhqRxEIpgjSSCxwESj7JfZc1DksFUWwXbVmdWAxJBjmfOccqcSsVyGBpaGBzDnoUXSh71ykWAlj8O0UhEZRoZYVuNGBhTk8UaewPRp5FhFokR5WLOHKHrKce5gHAAycCTyl4hgIlrZw5Q9jgXxKbyZxaeoR6ZRQBzY65I8MJHo5fuQGCXP2CTyiKT0PirEgewovafZQ5mJagr9TAav+J5GAkd5MpvnIQ0bhy5GD2H6nS62KEfDurDntsljEMuncSFPY/b2k7lHDbmWB3vKKSrKEu/rkPQwtytphKEG3ivvi8NzKvWPzpH0qTx+RYhe4flLZVDOVg7dayLqqB4VYUoRZ+TjTbJahgum8jQ1ZML0D2Mdle+H8HnQdmZAwERKA4Gbml9qf6E8UM2KEjW/6dP8XuN+2ww9VNQXQ0FB7yzOwSw8Oalc8R4TE8O+a2COleY74i/6az2P2vcpatyUZ786xxr7dh4fWh9oLEkWJREvFUxGyD5ul3wX03Ig11U1Hk4ekjxekjhXuZtRoiSRLvdG7IFMEQpkTlu59iXi+8assIx2rnQac8bPNt5K74AB3YT8Svlye95y7iBMXPQUyptNLZOGHkIW7FYPrec0nsUSz7MoQDSfC/C7yAGcKOYjegLTfCQ8hYGkGDfOmY3rTLycZyRHYeUiVW4jgJmoVSk7RGQaLpc8gWldKRch1Sn0tNkzmD2Aed0REV7sBk9OBkLR9t5umNfk30MypF/0MiNRxO5P289x1e2zV6+r6P2p2h3VbX/Vag0/VVVPa3u9XlOfRCO4zeWaPVbNuSGr2+eqPG8fJzcDE7eyY9VXqHIq4+qVMFT7cK/3VwUV8cz5nkOq5d7D3Fa9r96fdMbdbsDh/T1b++Po1LcqmsV4hynGO6tIWxj7OrVXd8Od9hu8v3bpuJvO1qtey9xd85ritp5Y1kAbVtY1yS4f0UwgrPdXpf2Rhi7S+mjmbUIGH6SMOO0jrEI2S8NlJodpjFSoPPl3w0PVQcemnlFewUYZuP9WEWmkYamR4o11oRQpybz/E44ynPIH932U2igVHQmXLlkCF1/UGlq2bAmZmZncPpEDWLVV5QQmMkSgZuar7B7RZlzta9q6T9bA1f374z4Vd7KyfLkIOw5H5XEVqUwEhu6zm2SLCOB+V/Xh1KOuhlJYjtCxVZY3i15G6lsrGfTaOSTl+WvXx9t4Fvv7mPpy9uxZ5HT3w/bt2+G6ITfzOadYKhx9X+4WPtNx6OFLV9vS1XDyxAnYtCcBVmKO0IUfHoUT+L17t0tg2LBh0KfvpZwrlBQLNOBlqLwg4KIRwGR4xZbhqCCgnMNCUUCKGOFJIBIj42XKnSQUOfJginKdQJboSQFUmOBBQyoOlEW2GjI1TQziWa5YalorAkYtaEogjYNojAuvul3VmxYQHnPFPuExtx+t/em3bOUxJBdSw+LCqE+00PCAsA20EjTVflIAOFri2Q/6Ud4MFqImguBT28zC5f0FbQXUrT41TVLRU5lCkXe77Brog6Ghn52/EJJx7BsoDZ0szkkhYa7JbPnsNKROORojDX208tSzKscWfa+k/DdNasKPZNuQU1uHDA9FzwRwVbcA4V6biQs7AWzMD1s1djnw0u5ohzunBdjtGbOFjXn8IpGksUxxe//s8ksEMF1lgZZi/sobjkjP3iyb3Dp5nprb49+7lUNa743vBp/s+BBap0gFnAn3SH2LdV5GMqSgdrm1VxlQKI9W46VOillat/FZ80s66/R+JoC7//Zf0LplffSktm606H3ExJhUQBmGPJLwqezhK1Az/52+kz+x4i3Cn1Su8EQNE522CSc9kBRxIEIjmkKKsmGN2rjwamisRMKTRHw3QuEqQqH607KSuNqcf0RoTd7EmeayaaepxkEQgGGP3EjzwMDOxdLZDR/Dk9dmyWQm3iJakNs2nKTptMq7zQPb1AkV4pvHgd6fhItU/NLfxAEmPI78NwcyzgkXta4TrOxhIrcrhgewfL+7GcqoMpVCVkk/5VJmBbUcO0UEGwpcORHM89ryXrFN+EqyIeXPLp+V+yiJLpOMszxJTywjNK5pPCz7AdVOw8NPvNEND61IwsZjE/kGt36pp4znFTEboUA1D8w12stXv7n9XezfKq8PKoSQ+aBnMYQw1gm7XNu9+OTvVZR/a9+EEDi/N6wHSPVcpb2LMT5i31lB4YeY8A1HPCCsBFFl2EnwwZAuFeqWiB1aj5SHpSCAkWizUUzm9xLVoyIqKA9bJ2kRQx7GzdxnnrdYSEC2l/Tx5KnJaVb5bCJKNC8HVB4TaWz8E66R+kff6T/anqnf+O+q/xzCmHL5Ck9W6oORa5WIEvQwTEhEgll62KITqvVi4o88lIkIFO0S7xnxKdpMHrzkLSu8hTlXMIcfxkMwdoiIXAplrYhfGn/OvyzHRHlBqoqpDeypTYd5jLaEzcSzlvAItUc4MQyviNNFXJkAVh7ADk42wmNceAibDSrI81LkeBWtMOfyZs9X9jQVBJH9vU64C6JSPktjwqHFHaSD7qU9Bn1SH8kTmL2BzZ6e6AEq3+sU8pnwUp6/dk9NdR4ox0IF8Sv6VSYP/OYIIObWmOxERH95XjpJs1Ueleeq2MOE6QLVf2MfrHA04WIzYrdUZh4qxlMSdSoHl/18bKwP6n0l9xORtjm2LTAXod5/1v20mG9CDsSn4Sktx8WsIGJFigRP4e2qMDTaK8pVETaMeSXncYJUvKlczxRxhuXT5gHsPmLOvyhC3dgfSEUYOUSYiXa3csNEuVRSuQAu9j2oV5H9dctJbK8nID1+S3Bi0PrOBDCWU4QSQZ64JUjIkgFmOXv8Uxh25T0i2h9HhjKIk4UApnOAZc8crpXaaSeAqT4ieDm1ABm2YH2lFFodXypM/KITQTmuM/S9gtcDtS5U9oiP1dA31vG03x/tTOud4HMngCPVESvx5tTfC4WwcmpbdHydR7Cqz0VbRyqNv9s5ybNgVY3IMvYrHj3bPDcnxhsVzrHKYSwEsPncWFmt7hW/2AwsLuQ5EeMQXSC3O4+TWW/K+4Mo58FwZ4TD2Lm8LHrSc1lxhLq84xUuRHjqWi83JMU+1Z0AplJqmiylMpW+xa3r0cfeJh/21AL2ghXxGk0hUcVx97o+Kk9Z8hh1JkKJABYG3FbsVV5f9XcZtllWbB4js9G5JRQycW6y/8IhIJwCTNWlcgDzmYHul6lZVESYDF8hRo9KhR3btmJq1MPoeSoiUxop2FT58ryuCG+757J53xTJkAVP2VI+w7mMlfx4GiqTnsWbHAu5ciOA6TeeLw4TyiKzLg43Sq+u2u7GExmRbyKsgXUwim+T3Bxo3749FMkIXeUy4qxvyz7cVeOlQtOmyBBb8RhqWS10wiJYMvfSIjdI4X/wvwDFACdvLbSoJkK4Ak9MbKFbaWWRHl24kRdEsMwhxDmO6KRvDcWnCAZ2yebcMpTTCpUZCWiZjqSqsphXBLDbIEcj7uxEoNf3jttCGSZMpAIUG+a0SCkhUwduN0KyMgFjLbe6hI9d2L1sj6pDBKsDsFu9Tgcl871eF9BI4x7LCzxsSOA24s4WRbT8Rno5qT65eYRWGndlKeJVQE0Twks7DFxtBwknz3jVdic5cMW9Gu03z22DSHLBQRl2eFr0HW6yYxXNIk4VYc5pEUm+ohHAqjy39SBS/4RCrKo9d37OjdA37lYGJ/IA7NWwws1wwE4Ay0jv3C86jBkhEG0REag9pPgycgEb8y/seSfuEQCZvU55U2NaWIThkQgJKf4tNlqWdcgFZpE3T3gsR9+cxjZW5lxSdg9j7gNvqsiSLSwEsRhTOOWqMkJnyw2GdQNJinvlKS36on6nnBdO81Yd/9SqqUJBmp+lf9Pvqj/8W4xnvLB8WXOgGhvmGMuzj5TwCCYiWBSkCGH7xs2Ml1keiOg1H6gEcYh7JEXOyAqt/Yis5DCXHx5LUSCvDbxhFZf9wG14/BrjJrwCw+SKGE81bmJzGwbRILSNv4W9tLzOA7eNt3reKp/O710l/6os+znOneg19cWizHOex8b+zUX+7a0zj5wbHk7ri2GQEqO8RnsPVHc+hUOU05osc20zUWuTC7kM0HuB+qeIX0X02CPxuK2IhmGN2w1KrqOuG2I8qZ2Us1Xl3DUiN9g0KSo0M2VrpYtCFIv5E17rzPshI0cyEczscSw81thohM5R0qM4Hs9LlAs4mQlWPNfIAQkTTaI+Wh/F3CWiV7zfOFy1PC8xEUJEMBLN7InNxInoF3tYE8HKB3Q6n5EnsDL0EAJllkWz5yXlYqXQrpyj2UFRpIaBPQepfly7hEe4NPQ15pDsB6duoLCt4j7qLp0X1flO5YAmgwAVGYdDXuN5kZ8jYsth8hpzBttJ/XNLgUDtVe91Wmfp/UTfE2RISPLEpO/2XL/WUNCmyA6yPZRrlddVaZBbLscx0r5RyY9qk/m7MrxUigUj9Lrqv20f7bZvN/obiSg0KTDCBKN4QJ2/OWct7yfCcs/zQM5rQ97NMZdNczSaYpIJS5obhiesJERlfZXO5zTvyPjEJrtR65E3mMdHKXAUWciRLuQ+T/Vf5ej1SghFPY3AvgAAIABJREFU9PBwmEfkYe714ggottvt64UqS8mfUzhEpzCOlNuY8ChBDxL6LMJpS3qZAvQgISK2mCIasHEJegCjZ24FeuoKGZPyIvfKpKfheSYNWijEH9/nEEJfEDpy/uD4CE93GdmHDGcopzbnQlef6PlLEQQ44oBIvaLOAyyTjKVt3xkF3KoelyIZMXodz6rc57Tvr0o50QjpmqvHa+uc97Zmz0Cn9d/NANxeq9c9qNfWer3vnMtJrESwimzktUPRyrdH6Il2f7T56WF5tOihZHlVnddeYTjn4+q1YQaBpUynvD7odp9XYr269YSf5/G0E3XVlKOaa92FWZJ530Hv32j7oUi9cDuHOz0Ty71OoZMjefKa6/MeSUEtAMqi10UPV4vyFAsm0aTJ0DPY1kEaX3PETvE9fD4x6zN5/yUVIUZ5JsWI2g/a7xHnJbGS0vlUfJcEM/FyMgIM/V1FHKLzG6d2wn0fpWrNxFSBFHBKnfdFW8K9Fuc+Kwr8u20BV88oORf9NZXjxgeov9t+N5djHwOHraqx7xZ66GijJn4X7wj3NxFHd5I/K3GMNm/txwVzUyK1ixxMCvJL0PBV7dtFxQYBrA46yUEMH0aKGgwJzQJl/Cc7LTf6QVImEPGLygtSOJfL0FvBRKHItB+AhScIChFt4KkX0hJcWeTTgJg7ZxCF8j0WT7mJKDdQPOW2IkWG6LoXAlgNl30TaJ4w6h6vGwc3GQgrKsJEbSRxqQ4BzELmohhxqzNqSGj5oNfXfrSQtpUml8uECK8B7jU7jZdbP2uSAI58eHAngN3a5kSc2u+t1P4aIlBd5UIJtM0CylAMmRSeTmWEPdPDv1pwq8H2RyI6o8m3t6U7fJebfNuJWK8EsNMCr3CyEAAuC4ybAYUqI5riP9b+eyGAqcxIIfTNCnJjLTYttOYQ65EIYHrWHPKZvtsNNPANIzxkDIWpOfyxUDg5XyrUp3wxKk8aYwNhHZBohijkcVyTl/ndKA5I4fL5vao2eKbu2cmvaO1x0kUqC3Ond6fauIkNmzd81HhF2oBRO411RykYPW66KstX7RHALPc0FLjzMkJCy3ZGemfQWJEiWuQQFS0mz2SWb7lTrrSexjixK20U5f5LzQs7ARzOMRuWkkjjSn2wEMB2cY+xvdFkkzGyyYDdedt8kDBk364x99CuaPWotsYi/9E29vb+15z8OyNbVQJYKYYNj3Wp4FfrdtAmF8a2gpYIJtzERZ73Zgt0RRS4yYFBAEdZVqPjJg0ipDypsTZnalB/UzJEn8Z6JeerIIBlX+QnL8smT11zjlRj3VMe9eh5SgYWCZKgjUQAi1rkeUIBqjyB6V1H5KrME6w8mhljapf06BUhusRhW5Hadqy5n2yYQpba4ldFkNoNeug3em8TAUqXei9T8xR+5nlE+PJ7WX6K/VPYI5cVAXSol200ylHPRRl37pdNKeAkS8aclThaCWAcDyKnWU6tOVrJE5hHgdpN5165+JDnpCLA6XcKLczYuLTXvJ9W7WNDM2NtE+cfMiBjYzJZjtu50n5usiuf3PYpal+n5q3oF1Um6jcMM4x9vzMBrOTSbMhlxj3acmvfDzDxynhY6zM8SdX7Vc05qfWIvr4KpNT4qP4ruVVttqeEsnt+22XKXm+0fSFvlUwbs3jpHh0tt56qN1YC2GkOOP1NEcBlqK0juVMEcKH8XooDSRENyjiHOhqaoB6HL1vOOkUAq8gm5nXdTgLbCWDaTygCmAheDjkdlJ7H0nFA5Ro3IjmQxFr2XNaJF3Xb6FXR4RXIC+i+yLYF0ZAROMZgn1DNnkcngJ0qMNYXr1rZarYy1sfPPfEcq0CH3yARc2caC1CU8s8DAWx/33DkJ4eBioWYOffjFlmyorUn3De7iXWsElvpDVfdAqr4vFVPU9u52avYSMfHvMiZkz6lOm2w7zui74fca/PSfvV0rPlwzXuAWIwo1Hz2tEaZ9iXmlD6WHsdIAEfDJNr89Dq2bvWEz7XyHCgBUYbI5n00l2HblxnLt2nvaff6ZdhsYZAVCWwP3WxE9pLEMHn28nmeDHgplQueg+h7gq+Yq46XB0rDw1cZCsptCDmScP1Kj2mcrZU+VnyaI/GYsVL7dif82IHHxbHN6XwiyrC+58gQLRLvQG1zTD/i8LoUshI28Bb9EiNk12ezgaTL3kYYHhszkQ2lnS56ns6pdAWUZaa80XfsjLV0n8xVElZIWK03zQAzsCo2tRGjWh5gnSw+ydJXEUFGqEDREvNyT5NcCSKVxsSf/AxbeMsDoiHQsW58HLGqsT96DR1SnfwMXuuosU6dh4Kqg4+X5lbSW0d5yCvm0RQfXtpmvsceyivW541lwmPIU3V/VRXFXttX1X65LYpOluZe2+J2n5e61IupunVdaM/HOj6x4uBUvhnvSoZEpDSOpJWwWY569bgOzw+rgs6+cajy+EQLPWNMONt7zOU5t365emDbN7xe24Ptsm40rAhUqi/GjXWV8bxAHnRbH716DKlu1Nj7IkZ5scN4wY1nBDk1y6XZI9PSp1jl0aE+J/mvVF+s9Vwg8lvtZsiDkVeFg4Hb9x0vlbpAEoL2POd2HJTHoX081H4z2vpg9sQ0ezRSecpw0q4YiDT2al2z77/V383tMe+JvbYzksKi2jLpoQB7/9R3Q5FARCQpNGRZ0fxpFOY1vV+KtTwPXbfc4kTcOoUGNHIB28z1vYba9doP8/7RLa9crH2k+93GJ9b+V6Vu8zM12Scq127OWB0tiPC0DxPl9N4jAw+a3ypHsPLwDxPnzi1QeiKlt3E9W8m9PLVbKcYMY1bWEVkj/5DFHBuM2hYar3JY3fH7oT5POem9XF73AV7K+j7cQ+95rzqjqvQ32vu2KmXqZxwQ0IKtxeL7iEA0izWXPkfTC1dFb+9IoHl77RitVETd92GonIhIt37FgrfXc6B5rxrez4kdpvI4Vu0J5wxWRG7YwEyVw200chuLJ+2ELYWC5nR2DvZpzn0M73ijkfSWfXikvDjVFB6zkYL5nGt1mBD75kjTz+wYValJUk9VVcMDtX/33XXvIwbUDDxnURRMu6E4cAkpSQNLHVQhu8w9cvN0UyFd7KSKu1+W6LqyQA/nGAznAjRPFK+WtE7CV81xNx6PZVBiEdqqtC+aJ1KsZcbSt1jLtkzQWN3XqlhZdS2n3PCozkHcqSvkEVATl9ecl6ouc61usmpZ2GJsZE31K8Zqa/z2WHGt8QbUUoGxjk+sONjLt4eEqUQAR+2nzXI0GmFsK6+yB3lNzWSv89den/NzbpEf3D3gvZXruPaQws3No6mSrXVN4RV1oC+IG9xG1e2A5IZjzaEWm7zY37mV211zLavagEWeN8pT2h6RIVxXrO13rs8eCaJyfbHWUzU0LrynpEWySwhYe3vDuH3f8XLHha2qbR6f0d4O0dGKrb5ocuTUHnvIMSfSJZZ2OuEQrV019bt1X0spjkTJtH8ROV/Fd0XUY1A9T1VTMONYrmjlOpXnFDEmljojRm6QBYU9DqQFvsf+u7XDKy7R8Iiln457GTk+CoOontrKI6Ga/a9uu92er+751V4uhVSmCx1u2fOAPdxxThABTBeHzqccwxSSnsMd2OTd4nlSOWS1q3zwPj1cnmH4QvWwJ7wgfqk+swdFrMRvLF5HtTVm38VyzaGYI7VfE5ICHWONjuZoXU1hOF94nys9YDXhqbHHvcp/jVWoC9IInAMEVO7VWKqy7ttjeTL2e2ONcPr9m6c2T9Qa40VEuV4cpiyewsqBzEag0u5Q3KfKtXr0qpFXKUPspyTFLVBKILrM+1ono0mDi3DxdI5d0mr+CbuDgrkGleLHLbR52GDVuV1Onu2R3sn234z6McxOLW9Rah5YXaJGQCOgEdAIaAQ0AhoBjYBGQCOgEdAIaAQ0AhoBjYBGQCOgEdAIaAQ0AhoBjYBGQCOgEdAIVEbARwRwUOah0QBpBDQCGgGNgEZAI6AR0AhoBDQCGgGNgEZAI6AR0AhoBDQCGgGNgEZAI6AR0AhoBDQCGgGNwHcTAT96cftKSgOhikDgu9kD3WqNgEZAI6AR0AhoBDQCGgGNgEZAI6AR0AhoBDQCGgGNgEZAI6AR0AhoBDQCGgGNgEZAI6ARYATi4zBzc3FJRaisrExDohHQCGgENAIaAY2ARkAjoBHQCGgENAIaAY2ARkAjoBHQCGgENAIaAY2ARkAjoBHQCGgENALfYQQSExPBV1CIBHB5GYTAlpbZV8FdSwmU8GeJP5k/K/zxosvBJP7ILMyDp556Ggb9/CFIz8iAOjVFJrvUX+xP43qTg6WiHf4ioBDW019aANdccw20a16H/3w6MZM/k0Q3MNu1+of8HuNHSvAsP1HiT+XPSu2IsbzzdXtV+5FYehQef/xxOFDeAB566CFokEYJvz1cCvegkJ/qjoOHGvkW1c9T8Q34u5KXBBnuvCROyHGcSmoepeAEKBDjD9niOZDy57VB5wiHqo6v127Y70srzK/Z+e913tfyeCUHi7iG0wl1hfwEYhxv2b5zPR5usCSHxPp1Ok7OBzglbg2I/oFP9S/IX9W6fyoxtv7XKcmDadOnQcsbp0CLFg0hq7xquFVVHo31xbbeeJ2/NS7PVe6IflAjoBHQCGgENAIaAY2ARkAjoBHQCGgENAIaAY2ARkAjoBHQCGgENAKxI+CDICQmIAF8Nr80VFxcjF8rE8BErM595XnYu3evQQB379MPul3WDV56YQaMHTsWOtRLhueemwrX/fRnkJ6WBpk1SAA71d+lzxAYOHAgEnqCkFME8Kxp78LVV10F9VLL4aUXX4TBk++G3NymMHf6TLgK/968RZPYUTI9EY/ExtP//jfkFYpw2ZXaUa3Sz93D9n6UJGTB5EmToW3T+hEb8dXaJXDmzBnoNmQK32fgH63pSOjROM587a0aGYdo1anfkypOw2vTp8OBsiyYMmUKZMYLL/dQSQnMef11GDZ+PJAFRJzH/NdEIOWdOAH/eXE+y32r5g29NkXcd45wONdymlpwtmbnv8TJvu4MGDYZul7W1bPcVXe8EisKYObMmdD5uuHQvHlzJICFIUysV1XnW6z1RLufCOBFixZBWrPLBY5wDCjywzNPz4FbbrkF10chzzt37YB1a9fB8AFX8zp6/eR7Y+p/ndI8mDljJjQbcjs+l4sEcH60ptXs7y7zTMnD7Lc/xvVuEqQkOhsE1bg812zvdGkaAY2ARkAjoBHQCGgENAIaAY2ARkAjoBHQCGgENAIaAY2ARkAjoBGIiIAfGd+UlBTwncyvCBUWFqEHsPTslY/5fCVM3L05610YOnQopGQKD076O18B4WGbVnwcnp/6PPS/76eQnp4ODUuP8d/z/YJQjA9VzfPWrX7Vq5TQaVFPfDq3c+40JBj7XQVtmot6K+ILIBgIwqwZC6Ffv36Q06Ij/92PPpyxXIm+PCgvL4cn/vMeDLt5GLRsmcWPf7r+E+ja9TIkEoTHnD8kSi2ME7+nBEX7yqAef8b5xHeFW5xPeBj6QeBTGJ/In1llgtg+HS8ImZTQSXGfLD8/TnigJgWLRXkxXumFZyzjVfLlJlj63ntw870PMiFatzyPS1TjlxEQ9X+0YQMkJyfDxV2u4++ZwcP8eTZOtDMhKAhW5fFYBgIHX3yeZRwatOxkeb7cJ+Sq0Cc8DdOCgjBSuJTJ32PsJmSUFMAbSPSeSkuGdu3bQ6dOPUX7ik7B6/j3gRPu4P5mVYj+qn5kyu+n4xqJ9oRO8GeFbIcvINob5xfjqcYlAMIzvChO/J4VOGItN3CI5XTarEUsj3YcqjtfYpVTJUd1Asdl/8T8L/TLcQhYx8FNPusWHGV5uvGeiTz/A0Eh70oe+EsMl5r3s19bwPO5aat6UFFRDs89/RoMGzaMvUoZdzlvyuJE4Yk417n9cv4lSo9XY77Zxkv1P1nKW2pAefyK9jco3gOzZs2CNgPuQHK0GRLANTvfbr3nbkhA+fPLddS+PiRJj/OKONGuYp91nsUAKd+aGTwCu3btggWbCtCAYRjkVOyGvLw8eOHdHdC9eze4olMu3/fpuk8h/2w+DLmuP38vSBA1ZZQJfMsl3sZ8lfNDzQN/RQXj1nbAGCSAG0PDcrFO2Od5akjIV9DwjE/n73E+4akcCIr1I+SPLT2BXX5yWwrDnxQkvKm/0+dvg0mTxkOdRDGv7etqdv4Rludr778L0lCeGxSJ9dnot5wfVV1/BZr60ghoBDQCGgGNgEZAI6AR0AhoBDQCGgGNgEZAI6AR0AhoBDQCGgGNQO0g4EP+JC0tFXwHjxeETp085UoAv7tgFVx33XWQnC5CPpOCvRwJmVmvLYKRt94KDZDIJIX/5bdNwQLTIOHwNvSwnAOngnWQrGkBtwy9oUo9UIp8e/2qsJITu0U9oSRo1qwZJJYnw+WXXw65DdO5PTePGgjvvbcMDu0/w4+kZ7eC8RPGV4kAPnXqFCxcupM95ZISBRFELtR0xSGhTL+/MXsOE8VEQA0YMAC6tWvMf1+0bCM/l5xYaMGtovQUvP/++1AnMxX27NkDI+6cwgTr6tdnwMFDB6EwORcmTZ4E9VNKLeVnt+4ON918MxLAghiK9SIC2DxeDc4c5+9XISFK4wdHd1jGb/wNfWHFihXw2Tdfc1Up2ZfAqFGjoPDgRpg/fz4Tp926dYP+vS/n38nz9u2334bdhwohIT4BJt02yDIOKQ3a8PP+M9u5nuIKwSj1vn4stG9/CZTl7bLgcuc9D8baRb6fCOBFi96BFldewQT36DG3QVpqGhPA5AnZ95YxEJ+QAGd3bbL0Y0ivdtzf1GbduT1poWOM/+L318DQm26CuXMWstxnpJdbxqVJs3Zcb8cr+kGT3Fw4u3u9pdxBPVswLnsPCuLLjkN15wsRwLHIqZKjzMAx2LdvH8xbsIjb1bbHAOjTpw+UHd/jST6boic+yU9Wp1awadMmJoBJ/ju3a1OlcVPz/p15K3g+N5Yh3T/bsAOSU5KhcaM6lnaNuWMSlJaWwtszZ1vmX5f2uZb5Zh8v1f9kDO0eDAbgvbmzxLxLaQQTJkyALxa9CAcPHoSDSRdBvXrZMGXs8Cr1x22+XTdhDLd7+ZL1jutDekIZ49qibWPYjLgWIQFcHVyJAKZ1fvqqg1xfM98O2Lx5M+wtbwFnz56FW67vwTi8M38RXN4T19H69bj+weNuZUOJha/MgDZt2sD6zzZZ5quaH2r9a42yT1ezfsMgt0kuJBz9zHGer13+FjRu3BjaXXoxj9OMafPheozs0KxpBsvx0vc+xXVidJUJYCU/Oc2EIQcRwNT/ue/v5/5nJhx1XFez8w9zv3vdPo77ve6N+RhJIhc+/HStZX5Udf2tkhDphzQCGgGNgEZAI6AR0AhoBDQCGgGNgEZAI6AR0AhoBDQCGgGNgEZAI+ARASKA69ariwTwsZIQKdztHsCARG8ACYGV8+cxARyfITwDS9BRkIjOua8sZSKsftxpVpj3n3wTK8ynv/wRXD/oeuiUc5qJtECLIUyk1QkIT0vPl61+f4bIXQn+Aq7/5WlruJ62jcuYwJqz6FNW7LfPjOP2XHH7BEmoLoaevXpCo9yqhoCuYBzee2sGXHrJJZDT8RpuRlJIeBLHlx6HGTNmQK8bJkLjJk2Q8NgMb775BvS69Xauf9nSLdyu9MSDgpB6dQ3jllLyDcyZMwdaDZ4Cl2C5jYp3MUHoa9qLCbiSE3vg5ImT0L5ZXUv5a99/m4mTtpdc5hlK843pRQcZn6snTIFUJER37zsJn23ZAhOGdoMKxPXZ19Y5jt+ejQu5P+3ad2I8tmz6Bj0Hu0NayV54DfvfZdh4aNSoESx+Yyl/XtOnAxIsJ+HgqRJo3boVLJ23kMeheW68pZ42jf1834w3lyDBOhSaxp2y4JKBoXircqWXnIV3kADudlM/2L59O5w9k8O4ppbsZwK434hbwO/3w9ZPt1r60W3YCGxfBWzeeARuuulm9GDcBVu2bIYT2TlwUZuLYOFLwvAhIynPMi4l334I77zzDvQY9yD3f+f6DZZyOw67nf+++s15jjhUe77ghI5FTpUctWnXEbZs3gLde3Ri+Zw5bS4Muv56yEk440k+uzZJg+kYajul6xDGN+3QZzBv3jzoc8cvmHDPqIjRUEHO+3fnLWOccnNFpIF1m3cyAdyhXtDSrrqFux3n32Wj7oYGDRrgeM13HC/V/64X5TrOu8uaZcLChQug8VXjoUnjJpAREJ6psV5u823Sjd2YgHxz+W7H9aFB/KGaxVXKxzsLFkKvnj2hTcP68MGaNdCuW0dYuWolXDfsRu7anFdXw60o343RoIDWiStvv5U9ld967l1o1649hnFvw+2e89aHHAo9K/604zzoO/Z2xn/GK8t4PbHPc3/Zadi/fz9c1ac7lzd31VbG+Zaeubyerz2axvKUEZCRE7wCL+VnxVtvsPzUa9parNOhAq7n9RUC7+yKPY7r6mXNWzr2+8qrO1jnR5XfJ147ou/TCGgENAIaAY2ARkAjoBHQCGgENAIaAY2ARkAjoBHQCGgENAIaAY1A7AgwAVwXCeDDx0tDp06fdiSAKWTt4tdns2dcmV+EKO43ZCBcfPHF8MZLi2H06NFMAM947TW49o7hcAJDbG5cf4pDtWYHt7Ii/6PD9aBv3yuRABahhD1fMgS1qr/En4phd/1w6+jBTACv23iC68kI7UHiC3PMzl8LV/TuDe3rxHF7rrxzMhOWK2e/A73x7w1zG3uu2nKjDFGaVH4W3nrrLdh+wg+333471E0ROZOP7/kcCcItcNWIu/h7o/I96Fm3Bc5mNoHGOY1hyeKNMGLECMhIPsTE4msvr2LcUoq/hrlz50LfKb9HIjYVko9shveWLoU+Yx/i5Myp6Jkoyv/SUn4efidce/cdUKX+ZBQfgldeeQX2BkRs12YYGvtmxLFO8ACX+8HmfMfx27PxXUhKSoT2l3YW9QZVqONDsHLlSqjTtS+kEN6LVov+JgjiryQuFQIYnnfx3Ld5HJrnxlnqSQ2JUMnrPtuB5SdBh+yQBZcqE8ClSAAvRAJ42FWM56uvfCzl9QQsRBLsqltHMLGVVC5Db2OIZupHdtceUB+Jq+mvvM/3N487xMTuJcNGooFDAsx/fiH/veCEddzrl+yB+UjgN71mHBoCNMaQuSJ0bJYsN73rtdAopxGsnPOmIw7Vny+iPq9yGpaja8V4+kSo3dXLP+GQ2TlI7HmRz4ziI/AazrcrbnuE5bhJocTh2lFsqFAVApjWnYVzlzBOubkZcBI9N2e99R6MHz8B0gt2W9pV8u3HjvMvL6slr1PzX5jnOF6q/z3at3Ccdxllx8R49p8kxrOiagSw23zLChwQhOSynY7rQ0MkgGsWVyEfK95fjkRrY+jcuiXOgwUw4JYb4KOPPoKWHdrzerl+zT4YMmQIZBbv43W075TRbNgz7/klMBo9cjMzz/J8fn3exzw+iWUHLfireXBR/yFMmG7+9CCvJ/Z53rxRBkYGWAqjRtwA33z9DUD2pWyoMf7qi5iQzug0DOWHiPfYCWCSn6Wvz2QP7hIZkp1yALOY1++J0QDGQPmBtY7r6oBuPRz7nZIp5sdnm76GgoJC6NOvr5g3+tIIaAQ0AhoBjYBGQCOgEdAIaAQ0AhoBjYBGQCOgEdAIaAQ0AhoBjcAFhAATwFlZRAAXh86cOYMBjQURpi4/hnYmYnXh2ytg4MDrISVd5T49yUTmqy+vhDGoSCcC+DX0ALzh9hvhm2+2wfurt3ERiTJEcaPW3WD48OH4Pbbcu271E3Gyd+9e+PhoXSSW+0Cd0F5u57w3VjMhcVG9RG5Pnym3MSG5bPZC/nvjGvLYSkBi6OWXX4akxp1g+LDhcHTPF+zJpgjZrOA+DIVLoVXrQocOHZAAXscET50kQQAr3HylB5l4unbsZCZYjuz+Gj0xNyMZO9YyDts2LoYPPlgNJT7hCVniz8Q8xC1h1M1DqyROaUVivK6+U4TOXThzIUycMBGaJOfBJqx/3sc7Hcfv6w0rmQDuiiFb6fp232H29EwOlIA/zg+Dxo1lYn7tJkHMp4ZO8X1qHOfNXcrjcElO0DJ+GQFx32ebP4KiwkK4rH0HCy4qt2usnU1HApiI3kuHj4JUjHVevG0jEz7XDR3HoZlvHj6ACd19uw9a+tF3/IPQBD25NyyZyR7dTRrnwieffAI3DO1vGb8TJ7dZxr1O2SEup1V/DH2LsnZs5w5ruRN+Ajk5ObB8zhsGDpHwjnW+2PGxy+muDfMd5ei2m66EPTif5ry9mIsoi8+EkSNHQqN49Hr3IJ9Knq6888eMc27BAe5302smMI6xEvhKXhbPwZDMROD509lT+4YxkzGkcBMIHtttadexXV87zr8dgQbQ64or4O3n3+B1at9253nUq+vFjvMus+xItfqhxsNtvtVPOw0niQB+b7fj+qDW1ZrCVbXn0J5tHPr5imuvYcL1+h5teL3yJTbB9QCjKZSn4braF3Ly9/A60e+uUbw+vfXcMsYxLVO8F9R8DlTkO86DDlddx+vBFwfjeJ22z/NBPTvDApyfnYdMhOXLl8OIq7vxZ89Bw/nz2kGD0YM81cjt7HX+29cbte6nwhEL3gc/n+c4H24f0NfS72WzPsWQ+xjdIlkSwHKd6t33eq9N0vdpBDQCGgGNgEZAI6AR0AhoBDQCGgGNgEZAI6AR0AhoBDQCGgGNgEbgnCHghzKoU6cO+I6cKBEEcMiZAF4wbzmG8BwEKWmKAD4FFejZNe2llexJZSaAjx8/Dt/uLYN+/fpBYkh4gBb76vFnrISWUuTb688KHoS9mDN3/pcVGMoTPVdD+9DTrAJeeWEB3HDDDQYB3BcJYA7BXMMEsCI231r5JYdujis7wblPb75lHPczK7ifv+ent4GcxjlMAFNI1TpJhy24QckBJrKuG3c7E5EYDPKPAAAgAElEQVSFxw/A2rWfwJAbbrUIQd6edewxe/nVIkSrIoITgsKjL9bLTEiRx+bWdV8jIbsH7hjWg3HdfDjoOH7fMAGcBF0uvYgJ3HWbvxS5S5HYJ8KmaedOwuP6o4MwdOgQSAkKz71KBHDjkGX8lIff50isUPnNG+RYcKkOAbxg/gLoMGI0e6bWLzrGhF6HHtfAhg0bYNgtA+Hw4UOwecPnln7U7TKQicszOz9lQrxl81bcrksxx61Z7okANo97RvEB9qzuNuJ2vu/r9Wut5Xbtx/KwfLYkgCUObnjHOl/scmCX07TSnY5ydGrXp5hjdjPccKswPFi0Yh3LdcO4Ck/yaRDAU5AARpxrigBe+sYcJsrrNW0r1hH0JKcrcHSXpV1EADvNv7w67aBt27bosf0Gr1OFJ5znUUEehht2mHe1QQCb59uEW66AEydPMAHstD4YBHAN4WrIR3kBezY3bNkC81hnQO/2jeDEiROw+hPMsYzzt2HnqzGHdRPIOWslgOchAUw4OhHATvOg7/CRTACv2HKS12n7PO/VtgUsW/Ye+HK7wrHjx2DkNd15HUlpchHL6eChN4n3Bnobx3K5E8BHLXiXHFztOB+yCvIsBPDcqcthzOgxkJoh2rFimcgJ3O7SHrE0S9+rEdAIaAQ0AhoBjYBGQCOgEdAIaAQ0AhoBjYBGQCOgEdAIaAQ0AhqBc4KAHyO+GgTw2bP56AGMyX1Nlx9DMFcgsbrwreUwePBgSMpI4l/j/OQBXA6vvrgKxmAOyAZxJ2Ha9GnQf8pkKCkpgfemz4LJkyZBfHo2e4aVxqdBU1SYJ4ZKY+qYqn/ZW2/CYCSg/ZkiB3ExhvQkYmH+c08x4Zvdsils2rgR3vvgGxg1ahR0zPJxe/pMuZc9yD5/52XOLdms8xDRfoitHQlIZJ9EombHtu3Q+4reEPSXcWjTp5EAp/o71j/DHsF9b0IPxaZN4czxM/D6G6/DaBU69dnnZDtzuJ3LP9wPU6ZMgUQMlbt06RIYMA7/jR526Zhrdu6bc+HiSwZCh44d4dDpQsg7kQeXZJZgeW/AjXc9wDl79+w/BT6fD1o3qR8Tnurm9MJTFnwan/2W23/ZLfdCSkoKvDfzecfx+2rDKiZCe3RsAhuxHyfz0zEf6NVQlLcXZs+eDb3G/Ig9XD+a+RR0uLQDtOnck3HbfzLIRNyGJc/xODTtOoDHb97UfzEuOc2a8H1T534MkydPhhT0PDTjklhFojuj+DR6+iIBfOs4loO6ZWe4njUr1/L43TSyP3zxxRdQcCbZ2o/R90DTprnQsHArj8fR+LZwM3oANkg7bpX7xH3wEuLWa9idKN9N4dt1q9Gj8AO4fuIYOHrkKJSfDjqW+/miZxiHFl36M/H2zuzpNTJfoslpy4SDjnJUfnAjFBQWQM+rb2J8ps1ZwCHBGyaUe5LPXk0yLfLU5Ox+Jtpzr53AOKajh2gsl5r3898UHuM5za25u4uP7be0K6tor+P8G3vXUA7xPXvqCl6nkoq/cex/+0ZFjvOuT+s4Jiih+UDoiPMxJXgmlm4Y97rNt04j7occzAm96Nm/Oa4PuZBXo7iqBmWi4QmNzzcVOTBgwEC4pIlYTxfOfBPoPXDzXUTkp0G9/ONc/1U/EiGg33rmfcYxrU4xvxfU+FzUMOA4D66ahOsB9e+Zxx3nedPkw2x4Mn/VXmjVqjUM75fLhiWvf3AAevToAT06tKgS3m7ykxo6xgTwnKW70MMdowKc2uwoD50xhYC532//awZccukl0K9/L8s6VS8lUKX26Yc0AhoBjYBGQCOgEdAIaAQ0AhoBjYBGQCOgEdAIaAQ0AhoBjYBGQCNQmwj4MQR0ZmYG+I6eLAudPXvWkQAOBgKwYO5yGDR4kEEAxyMBTITBKy+shHHjxkH9+JPw6quvwjV33cbEwZntO+FNJCxL/cnQGhX7N4yayP2I1aORFPlU/zuzZsCBAwcwl6PwUM65+FIOmXp2+1fw5ptvQAny1t27d4cDeX648soroUMWcHv63nUfEn9pULL9I74vvv5lcMcddyABHFsoaiLW6NqMpCfliA0hAUxXv8H3YIjnS6FBYAcTec/MXgpl5WWQgKG0yWMsu1U233d62w7RzoQKuKzrZfD1rgDjllS0BxYvXoyE4Y8gIT4BPYfJk7kc/v3cIigqKoK0BrkwceJEaAxHmRh5bsEyLq95q87c/1jxVMKUXnTKgk/z4j1M6C7ZdhYmYX2Fe7c6jt9Xn66E5JRk6H5pYx7/f09dyO1skpWEuTpzoGHPARiiNxeyC/fC88+/ACdLQpBdLxtGTP4pJCQkwNldKxmHuIYduF/+EwdgxowZUFyBIaQxxO+g8b9Az9tcgGNfWXCpKgGcWXIG3n57viSA05AAFh7J7y9dBQcPHIRxd4oQ2s8/M8/aj8sHs4dfbul2eG/ZMjiT1pGJ3HTfHovc56QhgbUHx2X+Gi7nms7tIA9zYHe8pi80bNgQXv3PDMdyS3YsZxwSG7SDiZMmwql9u2pkvkST04YVOx3lKKNktxiv4jger7pNWkOXzp2hQUKZJ/lsUJZnkaemGAL6rbfmIgE8kXFMjzF3rpr3895cAlf2vhIaNbPm7i45vt/SrgblhxznX/3WKUzYz3xuOc+3nNTjjv3PCu5ynne+vXz/k29/DdnZ9eDe20ZUaT12m2+LthfwfCvf9bnj+pDrq1lcVePrVRzh+b5oWyFMQkOdun5BbK95933Izy/AkPRiva5XcJzH9eq7xzABPPc/yxjHVCSAaV1W49Ouic9xHlx07Q3oSZwL8Qd3Os7zesFvGfd/vbwabrzxRujYuJgJ1idf38ie860bZ1QJbzf5IQKYyp+1ZCfmhB4DuXJ87etqvYLDln5/8Npifo9s3b7Zsk4lh6qWE7pKndIPaQQ0AhoBjYBGQCOgEdAIaAQ0AhoBjYBGQCOgEdAIaAQ0AhoBjYBGwCMCggDOBN+xU+VMAEPI5gGMN/Dls4UalvfZPYY91uv5Nmrg+axfNdS1HfKGYEiExtaXMwKV8DtX8oMGBBGvGm5HPHoYUwjoG2+7mwmjWEPXni/5IcLM6Tpfcl1T8y3Zd4QJ4JeRwCVCMT2u8LxA7IavWm9rex31uo7ZwTlf41/dQYomP6r8aP3zY2QLMnR5SxLS8UmxRY6obj/08xoBjYBGQCOgEdAIaAQ0AhoBjYBGQCOgEdAIaAQ0AhoBjYBGQCOgEagSAsjrGgRwfj6GaXUggB977DFHAvjXv/51JY/hKjUiwkOkyD+f9ZuJE8d2yBt++avf13TXv1flVRpHlLNzIT9//9sfIuNYw+34cv0HsAdzKF+POZ3p+q4QwG44nS+5dp33Mc43IoDJg3fZp2cx5O8ISA7FFoq6piahqxzWsPxFa280XO3Pn6/xj9aPaL977We0/jEBjKGu587+lA0IEpJF5Ad9aQQ0AhoBjYBGQCOgEdAIaAQ0AhoBjYBGQCOgEdAIaAQ0AhoBjYBG4IJGAAngjAwMAX3iVEUovyAfQrYcwBd043XjNALnGYH40jyY+txzcLJIeKqnNmgLkyZPggwM9a2v84dAPBTAyRMn4eVX5kIoFILb7r8XQ9OnQlIweP4apWv+7iHgL0IPYCSAX39fhNxP+u51QbdYI6AR0AhoBDQCGgGNgEZAI6AR0AhoBDQCGgGNgEZAI6AR0AhoBH54CPjQwTYjXRLABYUFmgD+4cmA7nE1EEgJipzCZZjrmq4iXz3+TJI5o6tRtH60GggQAUxXKJguxiXBL8YloAngasD6w3sUCWC+AphUni6f9gD+4QmB7rFGQCOgEdAIaAQ0AhoBjYBGQCOgEdAIaAQ0AhoBjYBGQCOgEfjuIUAEcHpaOviWLFsT+u41X7dYI6AR0AhoBDQCGgGNgEZAI6AR0AhoBDQCGgGNgEZAI6AR0AhoBDQCGgGNgEZAI6AR0AhoBOwI+I6fLNIEsJYLjYBGQCOgEdAIaAQ0AhoBjYBGQCOgEdAIaAQ0AhoBjYBGQCOgEdAIaAQ0AhoBjYBGQCPwPUDAd8uosZoA/h4MpO6CRkAjoBHQCGgENAIaAY2ARkAjoBHQCGgENAIaAY2ARkAjUHMI+DFpnt+PgRR1ZqmaA1WXpBHQCGgENAIaAY3AOUFAE8DnBGZdiUZAI6AR0AhoBDQCGgGNgEZAI6AR0AhoBDQCGgGNgEZAI/BdQiDeDxAMhiAIvu9Ss3VbNQIaAY2ARkAjoBHQCIAmgLUQaAQ0AhoBjYBGQCOgEdAIaAQ0AhoBjYBGQCOgEdAIaAQ0AhoBGwIJcej9WxGAkA+ZYH1pBDQCGgGNgEZAI6AR+A4hoAng79Bg6aZqBDQCGgGNgEZAI6AR0AhoBDQCGgGNgEZAI6AR0AhoBDQC5wYBTQCfG5x1LRoBjYBGQCOgEdAI1DwCmgCueUx1iRoBjYBGQCOgEdAIaAQ0AhoBjYBGQCOgEdAIaAQ0AhqBGkMgKCMQ+0M1VqQuCBGIhqsmgLWYaAQ0AhoBjYBGQCPwXUVAE8Df1ZHT7dYIaAQ0AhoBjYBGQCOgEdAIaAQ0AhoBjYBGQCOgEfhBIEBE5dChQ6FZk1w4c+bMD6LPtd3JOnXqwP5DB+Gdd94BN2JdE8C1PQq6fI2ARkAjoBHQCGgEagsBTQDXFrK63POMQJDrP3LoEBw7dgxKSkqq3Z7k5GSo36ghNGncBMvSuV+qDaguQCOgETinCPhCQTh8uGbXxIYNG0JOE1oT6dLr4jkdUF2ZRkAjoBHQCGgENAIaAY3ADwuBkB/++fg/ISkpAerXr/fD6nst9TYv7yTk5xfCIw8/AuATeiT7deESwM7trSWozkGx+jx5DkDWVWgENAIaAY3ADwwBTQD/wAb8h9PdIBxCouPEsTxo0qQxxMcnVLvrFRXlbBlKhEeTxk2rXZ4uQCOgEdAInEsEjhw6AMeP1+yaePDgQW0Ycy4HUdelEdAIaAQ0AhoBjYBGQCPww0VAEsC5uY3ghRde+uHiUIM9v+uuO2H37v3fWQKY9F415fRQg7DGVBQ5W2g9W0yQ6Zs1AhoBjYBGQCPgGQHfyFHDQ48++lvYu3cPzJgxAwKQ7PlhpxvT4VuIi/NDQUB4BFW3vGo1xvRwim8ffysONa+pIh3LUblDAj5hueZHj6tIlz3XSFyUXC4BmfPFrUxVXkIVDQETfCe56EQ4bakiEErl7yWQ4wm/OLyzJuUqWqX2+oKhRNiyZTM0a9ZMkL9+AZwPnIE5MHg//569ogF/ppRZ50EIPdtCoRBUlJXBgQMHoNtlHarUv/I4UX9C4MKwbAxKC9dTqcJDukQKTnK5aF/dIoGDHw+a5+I6nVrE1RQ03AfxcXEQTAqy93ZqURMoLy+HJqeE/MUFa7c9f/jNA7wmvjhzYbW6XdvrTm2XHysOcYFExisYTBe4xYv1JBRl3aoWyLX4cFZAvDcA1xMxEcQ8Oe1vWSO1VnedVPPgWB2Bc3xFPH/WKZb421r52eaNvCbGJSSAz1f1QVHvh9JQHSjDNfEQroldu16G41y781J1J823q0r4F4ZaR3zO7f0XrbIyyOJbykNWLwyv45sZFHI2oFsGfwZ88bBx40Y44O8frepa/f1Hk6+HQYOuh7OhXCFfcn8S7yt3rHfFstdg2rRpUBbytk+o1cbrwjUCGgGNgEZAI6AR0Ah8HxGwEcABnzynfB/7eg76FBcqg/NDACu9lLfz045t38C4ceNgw6bNFlTsBr7f1XN3AHU9kQyLs2ET9ztO6lf9Uh90Ml7onS/U80d6RQG3r065+DyY4nxOUnq503GiP/UqjpwD6ddVHE2qzyAUxwl9t9crJSD0lo1K87w+ou/TCNQ6AkqvlCX1S6f9gv86Kz9rvQG6ggsaASaAx48fD9u2bWOFY3UJ25z0I5CL4SB3HPRDYWFBtcurKfSIKOl/dX9YvKpqimOv7SACtm7dutDpsm78yMVtWkV8lDZo3367E3yoWF2/fh2UFogXiduVmV0XOnfuDC1atITERKtXKxGUZRUVsHvPbvhs3QYoKopcllMdpACfNGkyJNkI4PJQCnz88cewdWehJyhI8V2TchWtUnt9RACvW7cWOnTowI+q7XXvK3o6FvWvwicgOzsbrth/JeTm5lYigD9Zu56fo+35V199Bb2v6Fal/p0pyYfUtLQLjgA+kVLMhhuF/gruZ3ooAYKB4DkngM+kFUNKSgp0uaUZh9oujy+DQKACjn5VxvJX93AWcvm+WieA7xw3FLZ9sw0+2rwjmuhF/L22153aLj9WHH5y572wefMW9DItwflUHy67vDk8//wL32kCePyE8fDxRxt4zU1KDsFFF10Ef352UbXkQj1c3XXy8cf+CR9++CF8eHQdFBcXQ2ZiBrdv1ezlju1bv/ZjXhOraB9klDnixj4QjyTy62+v4r99jWtir15XnDMC+J7JfauE/zPTPoz4nNv7L1plpUgAT58+zZEA9vIepI169+7d4YEHh8qq/PDqE0/A/M2CED5flyKA//jEMm5CfKgIfvaze0ETwOdrRHS9GgGNgEZAI6AR0Aj84BHQBHCNisD5IIDJEDcu3o9hvBNR54JGpOUVQNHmIl1uBLAy8CWnByr3u0oAQzCEOJTBvoMH4DI0LLanFrp39MVwPO84JGAfg4EAlJeUs6NAvfZXwZw5cy5oAviB+x8wCOBHXnzDcZiJAH7ggQfgf595C9q1bQvHvlpdo3KuC3NGIKVtd2iMESNPSgcYrzjVQ8eZw4cOQ/H2jV4f0fdpBGodAdIrdenaFZQjy+m45vDZli2aAK515L8bFfhGjBoZmoAE8DfbvmYCOIS+n07XiXj3kLd+vx+aBz5A4iYVLm2WCvfddx9Mfeo3aMF1ALYVCEVtdYllNzhVu4hApcsPgsBKAEF+1g1u58/hV+fA2Lvvhren/hlWrV4N+0K31soIlSMW1157LUweNRISEuJh1UcfwsABAwxLNaNS6Xm55P0PoF/fvpBfUgpvvvkmfLjcWXGvnut73XUwbNgw2IHj1aNHDwiaNopx6DG5buMmaN68Obz77hJYs2YNJARjU/UToTRxwgS4ZtCPLfh89s4D4MO+7TgWD5+sXQuHCiMT2z4cBy9yNW9lEfz2t7+DTZ9M5fqSQ8IyLtarcn3xsBYJ4C4dO3FRQZmbsvfl3eA6xNB+jV84Acpww1mxvxx+/OMfw5DkIcYtJ0+eREvLLbBhw6dABP8XX3wBvXv19NQ/ez3Hy05DWlo6JKGnXhAJ+4LyIiY8kyu8WX7Giovb/coTeWcD4fncrUMWtG/fHnJy49mj7/CJIvSA3Yt9Psuez62PN+P7qN21cRUmlXGxeS2/hcGDB0GLimxonNMYtp/cgARwAEqQnKYN/op5+9kTuMWJhrXRDKPMSeNHsFHM+o1fOdaTEpCWnBVnLb+fPnEK6tarC8WJwlP0+mtbV2vdOZl2Fh5+5GGY/dHrcObMGSg4cxYyMtKhc1wSjB41Cr6YP61a5UcDMRoO6nny/P3Rj+6CZe/sg65duhi5k7Z8sYbXv/9Z8FO+NVnKT1ZhZrSqHX8PyPfT1QOH8+/+UAUse/99NFixjkOVCjc9pDZMj47JxYN5EmRc9SD/enDzetixYwdMW364ulXw817XScrdS9dNfYVhUakvA24aehP8cdU/WWEwpH0/SEtNg+NFuFZt2ADluKZs2bwZcs5YPVKJAO7UqROvY3zF6Nmf6jsMQwYPQfLXzwYjM+dt4GK++PIzuAIJYPtBndo9depUXH2t76EpP/6JbEDV1r17JvaBgbhO5MPFXA7qTRwvVWs92AHLliyFZ177KOK4pcEemDhpElx7wz2exrccFRCFhaWwadWL8Nr06VAILS3PeR3fphUfQ7du3WDyw0/z8/7yz2D644/DvC3CQly9vxSOcT4RoSMAzp7enhrv4aYfTR4Mg66/Hvrf+S++Oy1wGonuZ+GrT7dYnqZIJ927d4NVy16FaUiEl4VqZ31WEVCK0SDN748z9lVtAu8ygR5Cwy/axx6Mu9JD76Lfkh3cCmnp6XBVq9P8HpyxFde2C/Aac+tw3G8mwDu476P3xLnyxL8AodBN0ghoBDQCGgGNwPcfARcCOFHqUdR5qcQv9okJ6OEa6UoIiXNrkXG/0KcZl78AozsFYf2H21n/FO8xYKDSywWhdvQHNTXQ55oATvCX4Xk+Azo3PsD7y8TMNrx/++ZIJhQUENbOPXMjgN0MfLPLRISo5IAY/5I4oedVno5FcWIgA6jj+81vHoVfvPAhtEXi8cwaoZc7X9dXW7+ynCvr+jaw/vOaiz6AjPQMCLUay3oh/6kPGLfAvmI4ffoU/HaR0PtdKFdcQMh9Sqvu8ItfPggZpQA7d+6H12a9BqRfTPQf4t9DUi9M55z7kQBW4xDcMudC6cr3uh2+QfdC61atoFm2MLzOKhfn7JMJQo9SIueJHYTDeadg1+7dkLD4iXODj0+uy0HJ19hzlfvEPE+oEJ7MRTKyY6x8QNTOyHp8AfF+CeF6VhNXQlCUUyQ9sRNQz3cuL6Vvq8D1kK5okVnPZdvMdRX6hH6oyCfkk96vFLmyswx0+0DHaTDkppsBLmoNpSdPge+b7fDRRx/BU1+POF9NPr/11pK8nt9OVb12JoDF42Kn4UYAJzTtEbGWAW2OQt7x43BRTgKMmjARFs3+B+zfvx/W7u9Qq57A1C62oMP/KioCuClI4twRjbNTWdFdL7QdVq1aDXV922DSvffBG//5A/dj1oe1E6KQCGAiGIkApmvlmtUwEBWoxw+JF7xx4YKdk5MDS5atgquuvhpDPvpRsTodPlm1KiLOV+C9k1BBTZZ+FIq4QXY9DHEchxiIhYrKCaEytrw8CLt27YLP1q+PyROYCOCxY8dWIoDPfPF3Hs+z/qZMwL04d1vEdpLi24tcnQxeDquRkP/Tf4+AD9d8WC0C2FqfIIC7durCeIT8YgMWjy+S+vXrw5QpU4z2v/jiizAjOBPqIZaZRZlM+Pzpuv+FevXq8eZs3rx5MOm22+Ef//gnEyeff/4ZE8Be+mcH6WDBcfYQJyK1HMn7/LIiPgCcDwI4hFaW+5seRUJnMLRtmQCpqalw6Ojn3ORyn9g4nDiZDStWrISGu7J4ntUmAUyGJA1vSGA8covrwB233gGfHF0KW7duhbxi4Xl+/Nu6SMx+A82Oi1DdtXWRZybPJ5eQ+EQAD0bcknA8zddmJB9GjxoNmS2yELcVkBy/v1rrTu8x/WDd2nVQt0s9SEfDAeLtWrRoAZ19CbAO53Zu6dFqlR8Nv2g4qOeJACaFwJljjSzzIrMuQBckhN/Y+SxbSLZq0AyuH3g9TPvLK9GqdvydFBqXogdrj94D+HdSLGzdisZLHy+pUnluDxEBTJ6/7eLWQrPLL4f7/7QEfv/730Py2TxYvHgxzPlQHKire3ldJ2lD2r//1TD5JtHv5KymsGD+Ang3fzVMxogN3TLaQwFGF0hKToUDJw/Ak6+8DJe0vwQ+ecVqOUwKgs6du6BcB+U7IzYCdsSgzkj+xiP5C9CuXXv4n8dmcns+/3yzIwH8/HPPynGyajLoPXU3GmTZCWOveP54/BUwaMgQ+NUf58F//e5heGnaXDZcofceWc/TO4ot6VGpEsB9wRP/NQiW4rg9N3NtxCqIAKZxHzD0fr6P3h100fuV/q3es+rfigDesGIqzJwx05EAFhVG3l8RAXzZZZfBhF8+yXcnBj6HaegBfOsv34dNmzbheyecUoKI4veXzUHC+bVaJ4CnTBiIIaAHwf54EQI6TQ5jso1xR3T495XLXuZUIrVFAJfhGDz22F/hwYf/AH997DF49Fe/ZCJ4dNejcNtDv4BX/vFUjRLAzVP3sUf9/WPbwRvTpsOsb7p6FdFzet/k8WMwBHtXNlR799134fTZ/HNav65MI6AR0AhoBDQCGoFziIALAXxk71Y2VFUEcKNWHXgfE40ALisQBqRtu/WBOnXq4P01QwB/s/UL3p937tr9HIITe1XnkgAmfUrdzEQel8zSNXDPPffCE8/OhUsuuRS27EkAIj8LC4odOxGJALYY+Mqnu+UIQitJEsClkgAu8qfCvn37oCg+iX+nc9nDDz9iEI/5H78QO4g1+AQ5W5gNi4kAHoLnvsEd1kEK5gn2/3/2rgM8iqprn93NpvdCQhIgdAi9CIReBaSjICCCYkcQO/6Wz/rpJ/YugqCiWEB6kd6kQxqhtwBpJIH0nuz+55y7E7LLthQg6L3PoyGb2Zk779y5M/e8531Pk8nXEcBEcCyOv7cGe1H9Xfm6+3Fcq1mfMZCdnQ2FCVeRAD6D6zodxqwxroNKvcuXL0sCuPpQV2sPpf0eRiFMS3DWFbLQIv/CcY4nlPqFQWBgoEUCuARLNpETm9uWr6t1fLu/jAQwxW/37YvkRA0/dAY1akh0laIb6JY1u7j/fUYO5rj2jSCA6TjbNu6HPn37gqNL1cuKVey/pqyIHTxDW7YHP1+/659DdgNVtQ11pcXoyHoAOnTrhqUIMd5lozRn1Y5S/W8RAUwcRYHal/mv3HzMLMHmpb/AceLpLRZCjx49AOrXg5SUZCg9cgwup1yGr0+Pq/7Bb8c9GO6Lmh6vtyMU1OcKBLA4Bb2FDL2CLg9DQ8yMKUbVj9GNCjjRYKC1w5HpMOOZZ/D7wkNfBUIh9/5H38Gpk6cgQ9X6hmBUf8K7oMY+OWvExBPg5gDe3j7QwKUQFYQ+sHPuWHhsOql5DJkpenGDfPzNTg4UFoBlZXNVOlyERGO/fv1gsoEA3rITCeBBg9Cy1vzeNmzawoF9qvn3MwZOD+7cbPWwnXoMhPsnT0ZScjEMH442tQYlMF6E8u9VRwnsDClwD/a9111P8v7K47yGCdBLdYEDjL8s2Wm1n9eIDevjStmJogR+4ek7+CMlj8gN/33vvffbfABcfzw1E3GXkAcAACAASURBVMAd2hoCthgk5nGJAWQKoA8a0K+8/6+99hpEdRGKpj7xfWD+/PlwMuYET6zLlq9nguXjzz8s/z7VFu5qYiVt6b5RMq8KMHOMxmmZuxaKioqAhmFWViaEOOJDGZU7DobMXKU28I2uuXvO/ypnnEbc6YuEtC901HaHgTi2Dp/ZC3FxcZDmnViOD/V30+p43r5JWt2q3BY2v5PklY0KcxWE9RbK0HBda3j8/sfRWNURTpw6ASsu/soJCFfBk/sXfsm6At3mAW1sQAtBHv8WaioFFSVAr169oP0d9cAV1ZZ03RIxyePCpWwYM2YM/PjbazANF3SgEuOOLzg2e+cdUv4OGz4M/jqwAnqiQ0CPgC5iQY54UILLhvlPwENP4LxWruSs3P7txccWDqElkbxAc/TsAydOHIeY04IoUquKICwsDHzvzYK//voLHhjTmz/P16rgzz//hBljX4HPv/gcLCmBPctSefthvYTCM1tTBzw9PSBLVR8zfDOhBIxrtAT6iEDFmtUb7T01s9uZU/6++upr8NkrYqHplp0GPyxcCKuSyZaq+s3WPEm1lOkFjhKLuBkyPzuPDIfFixdDRwwWTBozCdae2siBm/oN6rOjQOyZozx/6bYaBxCIAG7Xrj0rBCtTA9gFnwtE3FM5dVL+Nm3emjOuv5wnamRHRR82SwB/P9f2gmjlypWc1U3NXmXw/eN7w1133QXZugb8PSVMRTwpcbbKT3RW4+YJ4rm16A/rzy0lAWrIyBlM+F7F5Kp58zeXB9KuXXHxQH9uWl9MsCqCg5vnwa+//goFekPqpWFDW9dX2V9IGV4XJPAeevoVcZnLzsOizz6Du2dv599Nny/bsdYuJYwVG963qj8Sze9h4oTRHHBxL9sHP+L9OvUpkeG8I0Y4rLTv0Bqi0VKI/43937J+Efz+2294f4qayDXd3nr/fZj94mxo2OV+Hu+b3m0AS5YsganPL+BDrXz/Lnyvi4RslXCsUFqOSrzn2Vv7hpS/VKqhWeMgfN+6HzxDvWDeO++g0v2s0X7pvY1aqqYt/7xRTjdKAoHidGOK6+RJEzghiYJIlDCwer1QAlc1waKmr5vcn0RAIiARkAhIBCQCNYiACQHsiMTF8ePH4WK+I9yBiasuhvXC2aOHmYBt3lHEV0AvFJ9qlaFMmE6sp8oVwA5CWeZqcLoqM6y3ShzyoQxlqZG7TnDCr4uT+H6+WrzvmRLMWnRmou1jDgnBQINOXcFR64gEi0GhhiVFqCn7LzLEF02Pq3zuZqihWqARijOlBqyieC5QiX4464UjVInBIadMLd7XbQXya5oAztF4o+DAD3T1e4IGY1C0HqF1l7OmFBMX1TAucD0nuPvWaYOJpxjXW/wpvsOlQN2mPeHgwYNwLMF8LVJrBLBxgi+fNvSskwGv/u89SD12Dhbg+vWlj16BS6dOwdff7+K4SrqjUJARAfziiy+WE8C5e8V79bUmcFTrxXuvUqvWZKMa+5XEFhUJ4DqlJ3hct6u/DsLDw0Ed2okJVX3yPiY2io+pcJyXwIenrsX3rHVGGe/ZuUiWoftiSYlI/G/UuhPvH7JSYNu27dC+dy90dvOFyN2CcPPx96rUOSZkBUM/dIbsMnIAl05SF2dx3M8NXQcpUePwjo2QgNdBoxJxc5sKYCQyKB53YE9slfpjb+ddS7O49Nr5NIMzo8oFemC82s+gkLV1P9l7HEvblWRfZfzb9h5wU4hA3+4jWcDVKP88OyC2bNmSeY9D0UcgPv4CZDh6oVDID5IDlfiPuB8o0YYIYJetxvGOTatWQkFRQQWHMhdQYRBl4PBB1SNkbVx/F91VOH/+HCSWBEFLHMeuuuo55Glxni7FUnzr1++CgkKas3XghXHjbgN78fnvWXsYeYy+4OBm3bre3vHgWpLD8XvfNt1RiOWHzyFxX4LhvA/t2gPJeL+XXQuAYgmyrhDQoDlvZinRyeJ+TTqmwmclEcCtu3dHgZ1DzRPn9gJhY7s0dThkZFyFZl6iRnihCiNdOG6b1xcJAeObbYEJGL+ABmhrfgWdBk4cYmHSD2eMCeAbNk7tPU+DMtehUAcb0Kkvu9h4HraVuGb3YXB+JUfRrevjanS8mh7f1rxFwipy+Ni0LRK6d48Af8N8au951NR2TAC/8vLLPGiIgLREZBV2fYSPeR0BbCBKZnothgS0fG7YrCcSoH0hOnInxMREQ0JKAStVbxQBnNpkLL9QOajKWOkT4OoA/gEBeEPoWAHcrGw5rFq1Cl90i1H1+TD8NP9LfnDuOiqYkxtBAPfp0xsm3S0UwJt3bMPA+SC4nHi9ZWgw1hogApgI41Ik3imgf3j3VqvXtkNEP649++fSn1kJHB0TyS9wgfhyUhNKYCKAx44dCz2HPgmrVq+C/CIV15YsLChmAuTVWQNZAffbn9ZrKVLg255xpZysogR++/V7ULnWAr5FtQ3VgJ2ML0w9etwBk8dPtIrL9ccTBHDHdh3wRRvrhBgsoMlCsz3WFDFHAFOGVNwLcUww5qRls/L34qV0VF66gc5QG5e+TwFWIoDtOb90fJBRplYGvtGFhobCyPvHo6JzH2Skol0NPlD9kVgn4jA/I40JYl9XL14Y3GgC+KzfFVagN+skmP3OTj1h5KBR+EAthBMJx2FJNM4FeJ8oLemcG7+oNk69Mcp5IoCJWPJoJV4g7nDtBk899BQTwNS2562HTRs3QfSlTLiAL2KtEhrV1Bxodj+vvfw8z4k//WK+RgsRwETM9ezbAhqENYSriZchBYPvm7YcgsmYoOHXvBS+QYUaEQRVmXceefsJ+H7+99C0ayh06dIFBtcXtuW4hOSfTvoD8PXbb7MivSr7txc8Wzh0r5sOz3/wATJwbeE/zz4LyVnixVitKsR7pCusKfoCGiI+7rpUrt2cZ0jUSY8rwRfqeKsEMFnZZ8QLxWYWEsBEcIy4///4d9PXTCcMZNDza8N66/OnrfM2Vf5muiD5iglOrrlHef7LR2K1IL8AXlpmPjPb1v5N/25rniQCmAItbXHRSxl9CgHs1LAMnn/+eeiA2aqzHp0Fry16GwMGB9gGmgjgMozvkArWN5ZSaK41IoBp/sPJplJdfXzqYEhNTcV7VMfK34ysPM4o/HONqHkTGXXIIgFMBG/FppC9FYlf+jv9Pnz0GLuUwffd04OtqF+bswwDFi/Am/8VylnTdu+4YbByxQp458XRsP6v9fDLUusW0EQA3zv+XhgySiRAvTt/E8+DOpUTePuI4NJVtNLx9RUBgEfHdWYCeP+GufD7H7+bJYDteU4QAUy1mafOfIn364IE8A9ffwXj/m8X/07vZVGYeESNamJt27QIfvkZlbY3mABW4X38w8IfYNln97HC9ouPl3NtqkyVSMy4Rr2L3zYjAbzkjz9uGgH85dQi6IwL9lJ1K37Orv5Q1FDOxkSRio0IYEr4s5cADnU6D40bN4YHp9wDnvWQTMaA4k84z+Gtb9RofqfxcTDBi51WbiQBTPd/F5wLtBhANW1anFfvRKcZakQCH4iM4oSH7OyqldS47gDyA4mAREAiIBGQCEgEag8CJgRwKSp46T2nRc9h4OjoCI4K0VqWx4l6wU1bMPF07Og56NihI8aMCrGGqg727Y3ldQYRkxSfCO/Wnb/vUprD8Y70zGIkMNXQpU9HrFerKSeAnR3z+O/FWn9MYGxnlgC+goHnzPRCKEFirsDdC5o0blJOADvoxPeV/XdGos3ccZXPVdmpTIzmIIHt5+cPndoJq9+zRw9CUnISqD1CmSB0w0AvOUNdTM7mEh4du3bi/tsirG4EAdyiZQtwbTGYcdNijMMB7ZNcHDBeifEf5wNPwiwUzpTpRMkUjUokPs/59Dd+r9x/wnxxG2sEsEjwFUSz0iL8r8CDDz4I6Ynp8M0338Ar772A67cUWLb2NJbqS4QrFQjg53BdqVgPF+z/wXiso2K1DMdL1KEYaNq0KZJAVSvlZO8NRGseUwKYxunYfifBF+NpENAaygoLQJMeBdkoqFCdceESbZUhgMkpMTrmFCe6ap0xwxnb6UuXwR0VoPW9hDK6AEkgKtlWVQI4S9+CFaXjn3qY7z8fV3TTw3ijFyYZ0/t6m4bB8Bg6YtVGAnj//v3Q+I4+3N80jFvGxMZC334RN0UZqcxfeTfJCpgI4BefnggNMXZSsdE6LwHvkwsFahY65DQRgga9HilIvM8sEcCOeI9TO3XhHMePWrQUTqolOM9Sq7Ii104COMu5KdTD9Wt1CeDM1Auwc9dedCsdxEQ8JX6kYw3ujNJ8jNPXvekEcOTufVwb28NfOA6SYnfDhg1Qt3ErTtz4NxHAaei8G+4nnCiJAKamJECNCVsP909Dt9MKBPBfGzbB4gsTjMb3DRun9k70BmXurvVbON7tjhwe3zcXkyEUx6+LIYHL3t1Z2k51kwhgW/OW4qxZohfXi/jJW9HsrgE8enBLtDIeBIlFxsQLEWIUcPZxKWBv8dyYT2DqAw/A0j9+5IzDpZGKUs+81WQcZngxACY1AikTjQhcWwqGyQ+O5syPXLUgppb+upwDuFTLgpqneH7DH29HwDS8ET75YRPXuH3+jV+t4l3VfhWpnKFnr54w4W7hsb512wYmgDXlGiXjw67btJMzw0rxe6Qgit1jvQZweJeBMHHiRFix9FcjJXBcbDR0j+iOyiFFaoyUJ2Kwa+8BflFbs36d1ZrApW4NWRnrrrvABPrAoZg1gu1aho3otwckcWBx475E3m9s5D4MihYgIWUcaLS39qGCxvd//Aqnz16GrhEzYParr2IAvjk/aH9dtwVGjRwJT/Vrhkrgey3WtrNUA5gWOaQsLXA0ZLo2KYPgkBB4pPU1C2hSAHvW8TJS/r4R8xbWxT6JL2RBvCDpcVUoiYnYogUWEcD21DjG13z+XpZaCy5osezV3Atowv6/SdM4E2U7ZusScaPGjN2cXCSLczP4ugW5WFdQVXV8KnhHNzjH18/PXfQvwq0nTBw1EXx14rixaTGwbNkyOOd5jn/PwwzgKFyotU9oInCwUDu0qv267JHLRL2qlRi/vd07wayHZ2F+l5otbb/e+S2cR8KwpMQNkvBFrHWSscLL+K66/rfK9stW7dugoiReaA4e0Bac0YqI5ikigHdt/JsVwNo6qKxGJ4KvPp0GD+G8897CGDhz5gwmnATb6ir/3elOL84UHRHaE4YOGIqEig4OHzsM0amxkJefBzPuehyySrJgxVtjef9zFhyGs7j/kjJj4sP0YDWFAyl/aSE2atoYMb4zXTgR5fPPkzHjsCUTVsHBIfBt7uuMj/JCptKJedkp3ZsVaiGZ5heQE9onw3i04s3BwEJOTg5cyQ/hhf/4yc+ZxY9ewBct+gW2blljF76mG3mXJbDSmhR2nPigy4KpU6aCWnee5ze3rDOQgucXV9qNrX4zNZZw1vECVMlMV46jJKC0Rvvlis3eebJxuyGcmANYg4sSN9QOabACic1jl4/C68++DrsP7cbfV0LfiB48Lt9bQolOaIe809gKlghgmuf1ijLdBlo031Eb2iccyV8HaNOuI1+3yykXMXBUBn/+dYL/fjjyoFUCWCF9zR2uIkFMOK1du9ZmDdNxY/uwAjjPoLh94qWP4BkMpCjKgXyNJ3zy8SfwzfvP8CHdkNil59aSZcaW2Kb9URwwBo8RNYBf+U4QsFpU8AcE+MOU8R3hq6/+gBDM2Bs/Dmsh43CmGsB718+HpUuWYvqMcYKMresbUnoAF4UtMdFF4Dhp5uv8U4XP0/kYqPEsoucBknuvxRt1dfNf9iltK3u/m+JRv2wrj5f7n/tSBJT0qTDvk0/hgSfe5k13HxfOA3SercJbYfbmYn5u6PXmlQvK/qvaL8UC+sWXZsLDWMZh0fefsBLaWZ/Oz3mldo+eImDUL0UyW3oOFqOiemmU9eeGj+4UOzo0b+zJzh+eDXuaG7LXPsMA63F8h924ZD6cQkVFssZSqZTKzQumB6XzGj9+HHTHpBoqYWGrUXCP5st1mDRFCglr79EUIDBVFhvg4zldNomAREAiIBGQCEgEahkCJgQwuf7Qfw2bonqxQiNFGFn9FjsFspPUUVSCdsDYiKMWXYIq1PR1U+czAdy0Rxcmqo4cOMHbN2sahOvOfMjC//yReI3++xDcgeu/uPMXQOuohWZYY9Bcc8U1amRUJHjUb8QE0ukTl+GOLneAkyZTJM4dPmO0/5zcQnzPDoDIw8eMPs9HtQwdd8e+49C6dWsI8chjpbOzT33e76nELCag9XlpbIVZigoiendpj5/lY9ZeIa47yYLXdF1m2ueaJoBJeUwB7LzAPvz+7KG/grm3GrTs9GHBxkCvHXi9rkC7MDfojHajJ4/s4kT7JF0fvl7HzpGLy/XNGgEsEnzF+y/V/C0qLoI7QkWc59KZy2JnDlns0FVSFoyJ2Och3Vs4KaGRGTyLiZ4KAVx4YJHxwTFQTeMl5uAxTpD081Wso0VSIsU/qWnBEG8zKIWV+C7qc/nvSqnB8u0t1KY2TSxWFMCDByRAKMbx9L5dDBbQ23ldqjlXxgKOz46KUkm2mqaomJW/nQcNNKvIdELhC/29451dcY17GNJRgEDNyS+YnRtdDcIQW8cp1AkHoseQAA4NCQWHzF2YsEDkRmN0yDwJfvhOT+usKY+JBOAcXL/OnDkD3pi7lhW+pdEmQgQTArCOH5KzGFfctlMkODcK785E2NGYHZgo4Qv1QkUcviAnG+N4URDRoxMqBzOw/J7x9lqDc6dyPs4lRaiE3A/1ukUwPi4F+ayM7NKtHeJeAFEHz6JTkiucT7rEJZkcsVQb4VVQJgjU1t2GMgF5PGYb9yMsNACVpGXoChfNRE+IfxEr4XZFJ7IS7njcQTiP49/Ftx70wXKH3lgij/bX5q7unEBxePVuIGFAzAnBGyj799Il8X7WbjsIOuQdQoLqiDhq6/bGClIbF8oSAax8rRCTWChOXxTigeeAsf2HXuf7Oh9vnH1794J6259mj3Du/Ckep+EthVOUsy7XqL/0Wdcu3SCgoXDQy0u5BNvx2ujxTgpvifb9bZvx5/qMbMYjX1cCdVBApkfHAxofdfxcjI57OmoLnD6TBkVqL3BEpe7IXi35+Ou27md8lOOFhPmhzXwuRB88abiOl2EQOX45CvGPIyY+U5x6+aY4vl5BOM4qNlNCzd0lw+x5KcfZF3kJIiIiwFWbbqTENP2exetnifhWrH037cVx0xfcnEuM7ocm4V04znJ01wosc5iFuHiAI4rm7urVxux94IbxXSqx5xZcH45S4r3Oga9Do7YtzF6f5m1EXDw6OsZo/PqoMo3w8MV7gXgaIuSjY2Lg1Okk8MTr071/P06oqGyt4wOXRPxUsXxWiF/lGt0VsgkefuwxJID9hAL4eCzH135PGl+lcXqt/7lm5xvPwiQen55NmsFpnIeJ1rsDHSKLcT6IQd6EnEc64u+hDQRxryRkafB5kZuXCwcOn+d5QOtgbJkbHXPY7DzWu3NbLPG6HbzLj4fOJ3gfBTYS+3ctLmAHg4SUTMRXC/1GIheH88iBtTvMziNajPNGRkWB3iOIHRlGDUEBELrr/rXF+L4JbOTHFuv71pmfjzwL0sVzY0hPTrCKOyDmKyUlyzOsLt9P+1BAQ8p5D80VE9zEedTF4/B9f1XMg7bue7MX1cqHdtcAHj6wKStVPRoaW2sotK4zUkSkwLi4/TXONKwX6scP5O+3CWsRSwEoCmxRwNyUAA4vD5Rbr1E4ceoIvqHK3MP4KIu+/xUeeGAifP/j7/y7VicybZrolrNy8Jk3v+cXnhfe/M0qVlXtF73QdEfbgHvHCmJky9b10AuzGh0qmEAoB6YXqR17I6Ff335Yc9UZfkPrxKP7t1ntV4tO/ZgIXbX8dyMl8O5dO9mStjjPIFHBDB0KZG77ey8qhtrD0uXL2KLCUsZR6+6jcX/3QoDzVSYWBg2bykpfUgATAUIPj8KCQnhx+mCeQJz8OzIB9PsvC2EvLhjMEcDiRKzXPlROlgjg5198C/oPfRUm4/nNfmsSEzIHTp5H5VM0LH/zUZsEsPHxRA3gigQwEduJzhegYaNGRgQw3VjTn33SSPn7e8lSfLn1RZLDnwOonZNb8gKiIgFsz/kpFjk5Wmde8JQFlLHFTiONGxPLCWgBc/ToUVjx8xqeaJxKxfVzLbE+7qs6PhW8D4Wc5gwqZ42wBunp3hsemvRwOQGcpc6E9Jw0eGfdfyEzIxMK1e4c4G53qTFvb4kArmq/iADm/bbW4eTvAD1cO7ACOOpENGzcsBFi4Sj/PTfXAa6kp0OrxMpZt1e2X7Zq3xIBTLVtO7YLBjdUiNP8RjXQ1y37i2tog7cHWhZ7QrB/MsydOxcOXBRBe3sJ4MKu+JKIxOmEFkOYAI6/egl+/PFHyHQThF5dlT/X9niwowMr1TsMeh4Vw/NtEsA1hQMRwLRguW/mZO5PWRm+cGN2847tdZgAKtNrOIHn0/TZuNBsyAQwvSirSLKM7eqRAr4fLBHA49smwATMiC1FAphanq4J/Pb7b2hnYp4AxlxqJIJ+gp07NihDvFI/h0eEYVJHNzoRUTu2+Aq/0D84pS/PfSVojU5OCG//IZwcrBHA9PdjhsQmpRNEbBIeZL1csdlbAzi0RT8YPWo02gfl8YJqygODkWz/HJbvWgYN6jeAAb0HQm5OLnhhDeBYzND9bN0C6NG9B8R9d8DoeFUhgIcNGwZe2kyuiX4+PhEXgo74rEdM8AVo1eYzvH9rBLC1C2GqDraXAL57VC+2SH/rg6Xw3PPPwYOz3mHFubYI7cExezdb5wLHUQHwysyJrAD+zwtjYe2atfDnSkHoWmqKA8bQe4QC+PkvREKWFqldCjjcP64jfPLJImgU7M8EMAnaSQG8e813PO7NEcDiWOafg0QAUw2wWY/14a3yNQGslFcs7dQlmfDr3O/grjcvQmyMqM/etl1b2GSn0ray97spLqPaZqDt81NoQS4WOFqdCCB98sWfMH36dFQCGxKCDAluf63/hd8fbBHAVe0XWaNRw2o3MG/ePHzvEM8vZ0jnn+T1wU1JUML3IGouSAD/+PXXsPKI9dIBQdoL0AjfDx66fwj44H1WqraeUKOUbvjszWdtEsDUD3vnBdPrQHjRc2Xo4EGmf7L4OykL9mPSFo37ggJB1Ftq9UONiXEigCX5azfUckOJgERAIiARkAjcXARMCGAmeTHAb4kAzihzZ2c1ewhgCnCejo03KIUFoVeKpAophokADgoMgjRcE9E62DR+p4Cgyk7hhPlWvfpwAune3UeZwPX3LmPHlCNHE4z2r8NIGX1+TaEsjkuvfRTAPnMph0lddyR8iOhOzizlElYKAUzECrWMK+nlBDD9XmIo5XQrCGAi2ntMmc39cseEQYrzjZw0BYUzSPqo9yAJtxMuxm3hhMOlS+aBp4cnZDgN5sB14hXzw8kaAcwJvhUIYNrDQ8NawRBcxx07dIrjrfc+MAKOYVzt8y9X8AESXUTiKhHAzzzzbDkBXHTwZ+MOGAjg6ANHed1CBHD6lSuw6+/9vF0DrNnZAh38ThzZz9clNEQQy/kobiBHyIhuHTme9LfJ9pYUe6brSiKAu6Dg585+F2uEAM5CG1kiThvgmoqaaXxUIYA7DcEyV+i8c2i3sFx2DRBEnZPeYE1r/jKVf0oEMJXuqtc4WCRgp29FYcso0Di6ozK+mN21KN7Q684JKNTZCZHnxTprbWQqEwXp2+dddx0qWkD7+zrCubNnIaxZE3TCLIU1G6P4exr9VU4o6B4hFKsXsO4wJXaE1quDNYjPQqOmxtubEnymBHDayROCyGzViAmbLRsP8vkEhuFaCdWue9at5eN6B3gx8bVux1HoRja6unTGuU1L8b2DhxIxocMPOrby5s/jr6ggwD8Azp2J4fh5Vp6K4wshWDKsIgG8f/kOtmRu3gb3Q/vfeRwGDBwIvupUdAjcCG27DWSFamZqMipWd0HHQUMrTQC/QApgA0lqelkpfkPx2v/88AULOib/31cc5zuHDoAUX69/StwHps2UAHbAxJiK/S3A2M12tLru0Kcr+OJ9k3xK3F/FJY6wadMmaN+9IyfE7Fm3gfF1C/Rj3P7eEcOW3KYEsBvife7cech2aYJcTD1wK06CjbSfrv0ZH+V43Xq1Y2J/68a9fB0DwkR8V7FGJwKYjhN9Jo+vi2mCgCkB7OyYbva8lONYIoBNv2fx+lkhgKnfsZGn+Ho3qOdtdD+sw3FKuIV5IWmHfIVfq95IKJK19BWz90F99yL4CxXFgU1bsoU2VrTj69C2R2ez16dTRHtOjOF7rcL4DcJSpBWv86EjsWwh7qsV1u93dL+TBT0F+EzlEn96pZiZjQnF8OfL6rboVBkPbQ1hClMCeDCWGHjsSYxlVSCAV6xYDcvSjBXAytFsjVOl/03rGuOrzDcN3RA3TIzwRWdCSkDJvJwGO5GgDcTYGeGSg1b7kZiA0q1nJyMHASKAaT7bsfsYE7MN6gsCV2lp6clm57GGgT5sGe3XXByvKKsYCeEd0Htob56vY3ZuRet+H2iOynuad9IKrkIAzsN7Vm4xO4+4F17C+WYrNEPHA4qzakqvsvNoB5P7plOfdny9/l5lfj4K0OWUE8B0fzmUCudOnNQ4gaZlLyEUqEgAV8RNOY++QzHxBRPG9qwVymhb9719o+baVnbXAB7UtznXsg0M6272GEog2730KGb5nYSmmC3x07z5sGKXIePMRs8URQgFnuxR/iq7u3vyaCY+nQwvMAsX/IJWJ0K9WrGpMaEFn3vgAhlMYP68eK1dWFW2X4Uqd3xB6VJOACfjg4heuMoq2OkqBybCpEuHO1Ap6I0ZKc7w++9/wMmDm6z2q2H7geUEcEUl8N9/b2JCVmcgvBXCPTYqlms+LkV7TXqhdDJYApkepEWXurzHVQAAIABJREFUUUicT8BaiUlYR3MNDL1rNHr9F7KKjG5MIvfpp7eHhpVU7j4N2QL3mx9XsdLEDZVBFZu9tQ+V78xFAnjSlKegxeDx/KL0n/tegxdQCdywrSv8hMTXru/fspMAFnvU45KECODOpAAm61mnQlY2Jzqfv44ApoUEkRv0853Id+HkiROQ09JAtKW2NyKAQS0UwBF4jSs2S9bpJYbiz/mY+ZiDD3ktZv/95z+vQ5A6jS1F3ANcmFhauv00xOI48c8UBLBjqSCKbFlBV3Z8Kn0+EHwWJ9oGSGCIBdZArwh4ctoMJIBFRlGhWmSJfbj/K9ixcycUaJCsRiv3DgmoFkI8a7pfRJTT+DoTegWtbsOgIT5gSKG8K2YXKuzQWhMXcPT3t34ViqR0Z1ED6DKSUUTQ765rHyFsL162at96JBxlS97gEJHxqsIMsfPnz6NNkMiEbdREPMDC23cHD7SgWnHwPNbrPgnF6uvtOyuOI+XfF1vlcIbck90mwti7xsKehEj46OOPIMMljzdxL8aHChLlNFfSfRi9KRr24v3tlytwsdWqi0NISSy0bdsWpj52t+FQwtpKjfMEpl7iZ/gfZlqtOrgL59s1qAYWRK4Ot6GMqL53vs2W9874gmuujW95ASZMm4bWYkKRrsdxuRRrB9836QELp+YAv/68CNbvPsJ/VxwhbOFQp+wYJ5q06SYcG/KKnblGdzFm/hZgwkvW/jc4QedUWRMbyl/TI4nEJkVZZ6r8Vba2d570CRsDI9EJwRGJrsaNQ2HCMHxZx/ns5c/exIXHLrjomMovJNnZOXAOa79EeHfmDEbXYmN8ywlgQ4CgnCgz6b6bWtTseveZNhCCVls/rszgBUmZ3ptfxLDSAluYrdiRwNtZIoCJuPruu+84QFSR7K2oCK6KAnjM8N5MABcalNjjH30d3n77TXArE4RgjoMnvPba67B07pv8u3PZRSbClq+xXgPYEauMjx49GoaPFwrgQhzG77//FdYCDoZGuPCcfHd7mDPnR2jVoA4qMtEyDId7fkEJ7FiF7zpIfBaDkvAmALX3+g6sfwIew0xNvYPIMHfAxQS1N749D6+88jLXvhZNfG6v0tbwJbD3fle2D8Gav1RL7JHp4r4AB4PqVGfI7C9LgmWoUO4+KxZOoBKDGmXYrlu9GNasQRW+IfNf2Z+ln5Xtl7KfYU3Po/PBNKCadKT8pfcT5afpsehzB0ys+gkJ4xVnjJ/bptvW057j94MnHhyGSW54zljDzXoTC7ZP3vovBwQsK4CVvdg3L1x3DngfUeLfkDvtUzbQ9ynDf//Bwzz/5iiJgVZOhhY8SpPkr62RK/8uEZAISAQkAhKBW4iACQGclY4KYKwJWLdFa+6UQmi56DJZUVro7MfrhONH460qgMO7d2DnpfMXi5jgLVd0ogMRBbqjtxxmwie8/yAjq+lyJAyWhqlor3sV30NadejEfzpx9DRur4VGzYI53nL6kvH+iXCgz08klBgdV+l/7Flhdamsz90Dwlj5eyU+mtcldRq24XWKM76n0vmePH2W1+mhzYSDm61agjWtAHbTJ/Eavf8jWCYJm18ZJiJiPGv4NLEu0WDpOgetA2Tt+5BrAXsHdWICb19cGta4TIHSkspbQFckgFO8MuE5VPSu2fkLW2QH1Q1jR8JW5zKYID+4LwGPkwzJLnWAEn2P54u4Rey+rRzHPLNlsfHgNhAwUfvjOD7j7uPBpZwaNgrhcbFt0z5WhuvxffvcubPQGpXk1JLPXuJ4Rd0QUhxfv72nr/m4hem6Mqj0GAbCu0L9ToLQBEO8xeYdaBiPX84zjvuaEh6XzsVhfC8O9Fhjmoi1ei5OBgJSEAqxu6KrVXP3268+4nVwx9HtUeG5Heo3bQt3tL0DAgs8mFjMyklmQu7TpdFMCg/q1AjjmPuvj9uaUQATBqWGkmmRcachBLFu4KrD/m+G1oPv4vs0as8RLgHl6STijKbb1/H1MILStAawBmsAD0GFqJNrCStHN207CoOQgPVzTGOicG98ERM9yjqc8CXCua6HDxM/d/TqCokJiaBx8+E4UPe2LTlO4oOkD42fcycFgUaCKGru+UgyV1AA71sdI2p3uqPgrEINZCxQyPd/zwjh2GRvrVfTceMfMRyee+Y+CMMYkGmjeFxcXhwLOs4mZPB1yncsZGWiH86rlHiTd8g832E6zi6nXzbqr1KzV7Fs9ioT8XSKKxI+derXYXwiz2YJfJHgtVYD2nR/OamnzR4v3zmQCbKdOJ/TdXRF5WzFRvMuXdfj6PBHBJtyXZVtTAngKwUJVo8Tdei0WQWw6fds1QC2VPs6NvowEqy+0DC0rtnxHYbDu2JtYa9SEW8xvQ+C3cR93wHX23SdvUvSuaaypevjFYbjF0nceIzxVhy/eZcF7l269+fjJF7JYTzr+Wv584497uLPbT2XTMdiCTpyUis2WD6X/92Q+O6gEnGwgd772CnWP/gqpOHzsKSkAcdRt2eYdyozHadk/W2u/51biHi7KW7KfNlqqMDNDzkPIs4b9sbEAyS+vXKFgr3V0Dv5766lxkpfLRKnxFMlp+dhyb+hoMeSmNS889PMzmPe6Mwn9ieO51+Qxdc3uFVr/n1v5EW+Hu7obML3k6kFtMk84uWgYgK58/Ah/P3My4J4VuaV8vvKtS7GtOvC/jV7zc5HQW4uRv3yKhHHPxB3geflQD+0ja9Qi9hNLZwTTM+jHt5zlbnvTceJrd/trgHcr2djrpFgjQCmjjrnRXFg2AUJmgXfz4c1eyyksJn0TFGEtG4ranrYsn5Wvj5qwnBWJju7CmvVBd8vQqvn+2EBEsEVmxoDaNRmPDQUVq9eDb8v2WgLGzFgDAple/tFBDBZ3NwzahR/X2fwLr9WTdX4sBqDJWoxEsB/YO2805HWa1g2aNsf7rnnHli7comREvhKegIHIJUAMeFHRF1481ZsNbNs1WrzLxKG7jTrPALuQ8tVLzjPyl+d4UXCFCTK1KDm7hUG3dDKYd7i9WjXc9gsAWxP7UNl/0QAPz/7f+AS3pWVy629O8FDOHE9/c4DXBN4Ws+GNglg4+NdTwDzsZqUXGcBTR9THZoolP7/mPgjhDVtCPF14nlztzONjCygKxLA9pwfEcD5eXmIWgkrOosxu4vIj77hAayQjz51mDNNTl11YSWnw4UUVMBqwd/N265awJUdnwreh0LjeSLSasSLDhHA0x98spwAzkFFP1mdLE1ex3/PRwvrixcvoBJaKKhsEcCV7ZeilD5RF+uMIoEY3igYrRocIFcliPjs/FJIxgXMe0svs+V8Gs4vNN8kYHDfDa217SWA7e2Xrdq39fOSeKE5bATaeWB/6EUtCWs5L/51GTwx/Qm0UxF3fHwSWoDgQnreOqHEtJcAzuqu5sSAUaG94JH7H4GzJYnw9jtvlxPAEweP4wfUzp07eBx5FLjzgtdeAri6OBABTJnck6aNNAwpkbDw85df8U9KwKCW6GnIfDIswMjan1rsCVHjwRIBfE/zczAJM6JzKhDAP6HCV1Nm2J/hqMoPJQEjFwkbsoCylwAeGyEIuzy05qYEmtwiJ85wJQKYfuYefIdfIN5fIohly8pfkw4ZiLq42CNmlb/K1rZqACvbeYSI2qaOqis8///fDPG7U30P+OKLL2DZkfW8UKAxQbVk9/8orJ2qQwDPmjULOtY/BU6YoJRbEoHP1AXg6S3u/4tnhDXc5sMZ/LstAnj1yuU87ynNXP1f+tuIUaIGsKlS2hTdu0f144DFWx/+xgrgsQ+9AgNxAeNUlM4K4Ay9G2faffDSw0IB/Px4Tvz6c6V1hw0igEeOGAEjJggFcKGBKH/mvd/4OUQE8NvvfAcdm9aDcagAJgK4oLAEti2fC6vwvcIcAWzPc6Jx6TqsJR6GhOu9fFwK3NFCc9orwrJ63wlDiQVMlAlvGQ72Km3Lx1kl32OIAKZx5KJP4V3c8+iL/NMZF9rz8b3OGwlgar2eRpufCm3tqsVca9leAtjeecj0+hNeRNQ+PGOK6Z/M/u5Ylg8LEM818T2sbu+PCSHk6NC0nhMmxD2AVv7Wa807YMZuPNaKX/7Lb5xJbA8BTB2wNS+YdpJwGjfuHuiJ9kjCccJ6y8zM5PG/dftOrNWEwQIT5wFL36Z3EUn+2kJX/l0iIBGQCEgEJAK3GAETArgoN58T1Fv37MNxC4UAdi7LgOioaKjTvD3Gg7R2EcDkMHXyTC6v80wJ4CM7ojEhshFEpaRxyRkXlYlyiZSiGBA/jOtTIkZK1GLdpsZ1MgkfInp3RHKzBC2OjfdPBDArg8/nGx2XiAhSACdm6XjdrRDA5ExGzQ0trqkdPpEI3rheaRQkAsfkKHQMExRdfEKhLgZsbQXabwQBTMTJ0BmfcX/80InmO0xEvPuJ9/h3Wv85OTpBc/1OLjlWqq4HP/zwA1zKdGJ8LMVB7VUA3/fmQ0w4j7ivlwEPR/gTCYAvBt3L8cL9ey6WE8BUI/jH7ReYeOx9Rzj8vetvCCq+aDzATQhgD19DCSfD+v4EBripJqiPpzNs27YNOvdH90MkAOP2R7FzkQOOSXHiQmCgbF8ZArgrWojWbdsN+mPpPNDZl1APKGjYunUrfLvQOO5rSnho9Uqg/hLHx24EAbwLlan1egQz/tv2RsOdd94Jg8N6scDixCl0hMR49sjpHzM+nmXC2eg64Y4lC+gdewS+6DBIBHYjTxXEoC2tPjgURS4+cObIRY5zILUhLFxNtjdHAFesAUyXbSMq4rpGhHOsYf/hS2zZ6q1OMUsUKvh2aNISE9L3Q6uObdH6NhpaduiG/UJFeJsW/LM5ziG0vwtnz7FVbKNWnZhwrAwBTA58rVqKxJfqEMD3jBsHvf0FX0BJtD4+Pvxvuj4jnxoBYQ3DwLcuJsPjGj0pL5njO75OPrxuyton1sWmzRwBXLG/CrGUWBLEitPilKNsAS2kFGroMaCHIMhRKc1EbBUIYHPHu1zqyorL6INEvKPNN9aEr9gUAtiU2Fe2MUcAWzuONQLYrutno/Zx3JEoCAkOhjq+otSi6fg2RwCb244I4AP7sTxXL7IedygngC1dn86DBrCy+hIq7CuO35SzkSKhRDH/RZ7HF0vj9cf7h4QakZGowsfSWe1aCic1exsRwERMlmK8k2vL4zOd+ql1cGRlrTM6Bbqh8KhN0QpW1js7CEFHSWkDcZ86ifihrXFanhBj0v+B3VqbxdccAczE5pDhfH/7okU8zSeh3buaJYAV57vCMkdWErv614UIjL/6FV81O4+5FCqE8vUEMN2fR09lcPxWUUbbQwBTokp4v16MJxHAZu9TnTsnAlWGAKZa82WOfsz3OKiuVooAtve+t3f8lN+/Y8fdo7enlmn3iBYwYvhwCA7raHQMxXKPHihknakvuMiZUg5aT/gKLfe27hcKoRvVht5zNwzE+g1+bp6ovtPDd/MXw0MP3w9ag/UffUaNbBWpkbUrWTUuX2afAriy/aYi3J06dYKxo4UFdLHKFS5fToG/d+7ijB2yuKFGWVH9MJOpjrdGbGcggM9Hb7Z6yJDWA7gW5JpVWOvYYAVNSmCyuqYX7XxDZgi9yBLx66JBs0SUvq/E4PShQ4fQssSg4DE5SqOOI7l2sjMGwCvTFv2xli2aPXQiUKw0W7UPTY/xExLAa9duhm83RPOLnYeHK7ij5fIjw56Cl1AJ/PKsDnDvhIc4s9Ncs1QDuAPVQ8HG9QtpHOAVaN+hAwzqP8BoNx9//DETGmvixLjwqOPOmag5B8vYwuGzL0QGJ70WUE0bUgDbc98oylYiTKkPl/C608LsoekjuOZCalo0xKBlq0/gQE5MaFmsEdcRa2+Q5bSWPHluQDvll45WFj6grSsyAft59oDHpz6O94cayZ4ceGPt/5hQVIjZIiSoyXq55WVja4aa7pqC11WvQnzhQRpRq+GF5J/xqPRC/DIxa4YeJOQkTKqvsqJC/j3WL4gfqDtQYV0TzWYN4MJUfnGaOKUXNEBl4NWENK4BvHPzTq4BHNgsEOukJkNBfA4r5jdfsU+Zq/Q9YGgDtPa4APVRDf/M9KchDELwPouEjQe24sIkBCYOGwf5xXnw1M//YaKys7o1W9C4ooK1JpslHEJK4tBCA5Vyj4pMXJcSHfy4cCFMmiGIM9OmEBA5aTp0OvgdNl8SFkqW2vDQSEzkmYYLYjFfLlgwHx59/PHyQILp95RAxxtzY3kc5KrrWN2/p04sbB+aWBd64YIL3IbBl0het2/eg50P8gocWAl87NgWvg7ZGuv7qyrmlZ0nlePEnxEvdNRICezmpSgVrc8XpACmDGBy2lDmxIp9d1Of4l/fe7YdK3+p1hHdf+qyXXivFcE33xdBYGAgHL3owzWeV23Euh7YTGs1Kfsk4oqIWksWcUT4KgpgIogfeexxu6AcM7w/75eIe2p3PfwafPDB2/h8EIGoQhw3L7zwGqybL2rVYuVwJoCXr7GeYKWFbK4tPOo+oQBW2tS3FqNioj3cN7Y1/Oe1b6AXWmDdc/dgtoAuKiqBzUvn8f5L0EOjYrP3+tJ7ASmlf38jAh7Hcf7GdwfhVXzuKcpfU/zWrKmc0tYuUM1spNQofvzhPvz+4qAvgF8WLIQ+Tx8zbK02JJ5hbhUG5lav+h02oGW/petd1X5Y+l7fukfgyRkzoMxBZLwu+OgH/pmtMa61nqUO4gV6rtq+GuxhThcgNDQEHr+/B7hi5iqg1dvP33wNKTnGCm9S0NN9dCQzgDPiywzvXzV9nrQ/Uly0bysCHKbNEd/1KHBEjZW/mNC2DS3FrqAiSDaJgERAIiARkAhIBP5hCJgQwGokFI9h6ZOsnHwmZtUYXqJ18v6oUxwY7tChKb/PR/29mwlWV1T80Tr/+NkMdpLCVE+uAdwIXZEoqHxm/9/4nh8MAWjlS05cmQXZXK808u84JpLSLx+DjKsZ0KyDKGGiMZQCIUKD4icHz2L9WSKIDQocZ7TcjMJ3E+d6WE+ybhCcObDReP/5xbyeOX5wp9HnWXmF4I4B7SMH90I3LPWicXRlZTGdX15uHtTx9+W4ytlLqRw/8XXW8X4ctC58fpkYUKb305tNAFNpEnpve2yWSKCkOCmV7nHxNH4P1ZRkI0HaDusan+QSPplFgnSy1OwlgEv7qbnWLwo2+T2V3uGpJR8vYAIh+EqYOIRGvCcqghXLR8YYL+4j8oBQAPv4YEkutID+e5eh1BAqZyPQkbEexm8oEVvj15jjTEdPJWHcrT0SV6lmt/fzMYlbGJRs5hTARAD7txnCccK9B4/ALz+TTbUaS/N8Cr9OmgCPffop9I56kE+h5cXW8MKsFyAYE+SJkP7+hz+MTq0ULcqp5mN47xGCOMHSRtTImYgI4CBUoLECdWh/Hl+xf+8RCmA/kcBub0vxugpPYSmdlm5hrHAL79uMlWapntlYVikefpiEqlIkP6+mXeD7cNpjz1rdtWKZunv/aV7PZ+em8PXsEyGUfdExSMRj/+v66ZmoOXUyDYKCgiAfk0eJgMi5LJR9ptv7+RsrgE0toOsUIhGDtUtVqCQnYjTq0FlWdHppUo2sgpWSPKfOpXPCSXioluujlvi3BkpOHdQqkBPWiwOac8LBgHaitmo+ki7Ujkbv5xJ8Tfzq2aUAVmGCL51P+15CaemO/STr1ka9h1TKAhr6ToGGeL/09C5hAcb51EzGq467Gh38TsDuo0tRoKKBnGQhbHMtzeH44yCMwVNN1/id9imAFWWh0l9vvP+JICpxxTrLKBRSlL51ilIYJ/eGQiF98sQVoQCGBHQKKIOVG9ESHa1h66CitGIzVQAXJ580wkc5XgGOB1IAHz50nq+jiwkBTIkaVArg77+wti7yFaUe4jiuiLdyvcgJYvdaUcs0N/ei2ePkueNxcLzEHhA1Xt20Kdz/1ZtP8feKs+Ltu34WCGClpvLWI6gqx/PIw5J55sZ3PW90V0CFqG+r/jwuclLPmt0u1F3P467l4LF8fQNQWEDX1yWwjtnr4xoWzgQwGBKhlPHr6eBuYjFvnCjlholNdF/oAjvyOKPawPY0Kr1FTh+tBk9k3iLIy435Ej8vLTqoesM7Tz0G7m7uHPeqTDNNVLjeIl/0/3J6mlncFOW0omT1ySk0Urb64j1Vsaa4ogBWSi4WG+JnGlTqUouLPsvzcB1/DeN4+mSimMdwXia8fMoVxcYEcECb9nzdzhyJ5/cUrUERXYLiMnLY2LE+yqxy19VRxU4F7alsK85FecmJZsdzNmJNCWX71hy0qgBuc1dvwVdc0cFxdJbt1EWUGjAloi0pgIPwHa0y931lrjX3gwhg8SXrtVq7dG7MxIY5ApgDg2VXmYjQlCSzQkGDA/9TfCDvjLTPArqyHVe2Hzh6JCuT/d1Fxt833/2MCqL78UXUvOaWBhrV4Fiz2j4FcGX7RQQwveiMGSHUTkVqV1ZSznjiCbzopIwDJHKOobomHBYiYXIfBpHFds6cmXch1nqAWu0bzgPPAT2tKyqBHTDwnYKWMRt2HuLMJGcHPVt2B3g7owI1H1ahDSCpXC0RwGHthsPdSKY7Y82IyrTFyzbwC6s5AtiecaUcqwitcX//7UdYejgVlbBYqD05gWvVzJzwOAzqdzf89/XhTHBZI4CNj3etBnDF8zFHABMulHVJL+b3vTKZf+6PxfrBWBMhYbPAo2275vDZZ58ZEcD2nJ9CoCqK2TjMbqUJW+2SjsXqe0MQ8mBJaIWy5e8srgXSJF+MW3zNZkvLG0UAn/G/wgkTgeHOqDTG4LFXd3h08qOQnpnGWEQ5CFtPQcjqIPGkmJBvBgFMx0lzFy8YRFRRe/evSOh7992wHFXyYyZNKq+mvhnVfZQA8v6BKFZY1xQBbLMGMBLAdTHTdcpD/cHZxRm06PFfkQAGTzGfEgG8cuUq2JFty0rU+K6794MH4YMPP4DWjRozETet5314P4RgDWGROZubncEP1nXpe3DReBy+ePADtKp9v8YJYEs4EAEcimT7zCdFIsWSeQtgKirmctHOylwjAphqif/583o4i9ZQ57UGCyezWwMMrrMPHkVLXCKAaTw+8IBQ+hUZCGHTrymKyUNJwirXHgKYMj2HD8IXWqzhAmpxHh+98SUqPVti7XMtK0lPnNh2wwlgcS721UpXzrsiAUyf+dYJ5Fo0tpwzFAtoY+OVa2gSAfz008+UK3/xScJEuCMSwMVYr/z0hd5YZ3kHbD9sIFpBWANXlQBevRbVohWavUrFUUP7MgH87udLgJTKw9ECmpqzXsxT5MRB7cuXUQG8cgW8/NTdTNCuXL/ddOgY/U4EMFlcjZk8vfxzer+Z/PpPHMgiAvil2Z/BgA4tjAjgDX/MRVXuerMEsD3Xlwjgb9FSOah0LXz+7n9h2qvL+WuHzogEnRZYq+kk1mCnRrXbV6PVcmWUtlZP2sofiQBu1rwZPPqQCPA54cJvEd6PfZ8RzwdTC/GVK3+DzZs33zQCmJTAtBB4bJYo+7Hw4x+Z6DVHANPf7SWAyRqenCaahRTBlClTwM3PHb7G+fX4BdP3SpFwkeIQzj9vJAFM+6eECnPtnrGj+X2PgiuU6LcFEw4pYcvWfFDVcSG/JxGQCEgEJAISAYnALUTADAFMvYm/mMSBS2VdERzWiglQtaHkU14qBrSR+CKHMnp/SkrXcaC0IgFMhJd7YS7s3r0b8pBAJAK2fTdh5awQwK5OuXAcCeeUXDW/HzsaHO+IgKB1Kfi2ZUWoIxLL1BRiODZJz9bN7sWpxvvv2oMdwJyQEKl43I5dItgRLTc9hftdqnIAfySi27dvg0oaHdYWxvUJxk+cPPy5H0QI0PeLinWshGrdrR9//1YQwJQoTQIPao5IAFN78NFnjAaNQ2kun/eiRYvhFL7nZ5cimWClWSOAKyb4pnXI4riIq2lpyQxvePLJGbD9i91ozekPHe6oD19/9XV5wr/FQyPBQQHpmMPHOYEgNy8FziNx1fkO4awTczweA/R1oYF3ETrPXIHYC5lc0k2PTl6UuF6Qdtzs9gE+WBDZqIn3atN1JVlAEwHs1WIAK2dnPv0Sx+WU99zvR4+CWeT00+AYvLn4Tfht0hLeT90CN1SuboSffhHrKqXROCFi5yxelj6omHU3EDjmCGAK5J86FMnEUSiWT6tMG//aZFZiz5nxJtZ5Xgo9xnbl9dyy2HW4znCFOQPfxtqk+6F719acWG0PAUzCngOHLzChdvGSqM3bFpWEVBt389ZI/pwIYLIa3bvnBHe3KZKHdB7JZ+LMbm+LAPbLS2NL1yY9B/B+KhLAdJzlm+KYkAzB43I/tkexM5e/Y4ZQDJ7MxtrhgdC7iaj9u+1UOs9LrYN84AImanjiGKH9Xjp7jPvXAYk1eyygfb2cmPBt3R1ru+L1uXoyGq9rHLS6c0SlCWAiWP2SYrhmudbLnx321EUZPL/M/e11iNsWiYEoMeTqBqlhxMgRUB9jxWTVrU02TgBXxogpsaYqodqw1/rrkJGEtcB3QHe0xqV4cFqxJyt9Xa+cwUSB7dCqby+OG2/46zDjW98PyWm87w5EXYUefbAGsA0C2K2IaiRff7wumOxegk4P1ghgOofEkyksVOo9arBQbmIcgK7fVSTTiI9QCGCtY47Z43QedhcrVbeuPYj3bxcI9jf0PyYTBmO8xU1DNZHtuH4WCOCcy+exdvZ+aDdgFFsNJ56NNTu+6/uU8f2uC2zLz73ks9FmtyMCmBSo7i07sSLb5Wo87MCEje5Dh5i9Pi37DOVEpMAgP6Px2zS4ESq5d0AEfo9wy0brb2q8Ld4Hvlqyyj8HCaVC+V0ZApie7+ku6JSJZfVc8bmrRcLSWVvCytUAXVaNEMAlWdlm+5+J94S5+aY6BDDNF+eTcjm+RQQwJR5s/ms3jxcigImv2L8nluOR4b3F/GONAKYa9Ad3RrJQq1F9UZP8Kv6w3yUcAAAgAElEQVRHzyN7CWDHonyz47kDimFpPNtDANP12btOJFA4ughCozIEcGXu+8o8k7gfY8ZNsORObLSvdpg5OA4D5vUbiEwdNSpBqFFGWylmcqhKUvjFIF/TlC+Mi6oQFTkfwP6YxMr2qVLb9xwmaiOGuAsrkC+/W4S19KbCvG9/5N8fx39/N3deuaXx449PhUU/LYKNfwlr25pu+Wpvro05aqSiAPaEnzFDbTQS1dTKMKC+AgPSo0eN5p+PTBrCn5Ok/88/l0LiUes1gEn5SLU267boa6QE1umduVburOnTONMvG1/4Fi78BR6eOJQH/tq1q5moNS0Srpx/aNvhrHyirAd7GgXqSfG9fe1PnOlnab/27KviNn/89qvRV4gAJKXz8m2FWAvxVYjc+x3/XQn0W96/jjN9SI3NzZBRSAQw1UQeNECoZTadwZdCHA99G/Tl36OiT8IjjzyCWP4GpKz+6afPuRbNlaxcQ/Yk1mFABXC3ruZrYds634u5l/lBrte78n2TrkPNLV6vIKzNTAsuZ735mi+29lvZvxc5iEzOsyFXeIJs4u/HiRQLli/gCVaZFHRYe/VSwiWof9GLx5WppWxlj1vV7e/bs5NrKAdgBhZlDOagywC1Jpi9dhmVt/FYN5gIMHutoKvaD+V7/sUp/CI7vm9nXBgLS056IToSexRr53TFz8SC5ir2jRIXtudXLmO0UFvM9+PCuN/BHxdodfGlhh5cLmgXRdcn8UoqP4DzzuWxFXv0YoP1T3VPzM7vhxSfwIw+X3h9ejdOcBk7BUl5M63MYCVfXOxnl/JX2cVA560wffp0WLj0R1baG0piX3cEB8zspvbit7GcEW6L+FV28Oz4EuiJirlij3GgVWyp8I+qolj44PU3oFHjYVyTJzpJPOdqW1MIYJqH/dHixaNcAWy9p0QA05xIzxFuhnlR+daHs3LZ2k3r28xI+YuDje+7tVGjcQG4EfL1gmhXMsqrSgCvWrehStAOHdIfhuNLWKGqrsFZQ5yQkjCi1F5W5jF3SObatOv/sp5gRQkPRKTdPVUogBWV9N0vfce1ou8dEw7PvfARjOzcGp+/g9EaD907iktg7W/fwUZUvlaVAOw3eDS+M4yCK1oRKMLSTdzcyowtmRSwVq5awgENDVoQ38hGBDAt0B9/TFjIOWESwE8Lvoc+z2EgB5X25Tgj/BToWrFsKWfakxLlZrZ+QUd4vvjom2VMACc6GDvVVLUv9Z3OY6JPMMy+rxV8jwrttWkiw7y2tXFjRnLgc9+hw1xb7OoVEWiUTSIgEZAISAQkAhKBfyACJgRwmcrYErc0NxUOHjwIjbEGLiUsKyWIFKXuPxCRap1STVtAa9HqkeIrs177mvvlok+Hd955B557TVj8UtyMEo3TUFFF6/tvPpvDxH1hqbES0/SkbCmAlTTBU03SUNHYEMUE2byWKUVpDLWSAxrux4X1Yn1xJGYv1wD9ZKFQKltqrrgeISX4jqMXoWu3bpB1MRoK8gugYct2bN29Y+c+/tzXx1HUit4Xy7tq3qU9O0NeOX/C/Pbe5h3STNeV/ro4jL11A23YXUi8jYT7J46DXxf/ChMm3QeL8een+Nl/Fi6AqJBMePF/L8Jvz67i42swcXL1qlWwfImxAlg5T1OrU596jdl61BkTIIiA7ELlhTCunZdyga15HVGZ2hcJY1e1feucgl4lrMT2LHDm7236YzsTo+4l7kzQR+1Ee3a8/nUci7j0T66DeSJR6e+mlWsxuaEIOg8U1rPOaJFKhFVukSO4YlwmABNWadz5kyoRW3TMYa69Hd5SKNBIcW5te+U4Sk3OhGTDegITGdoh/k1DBaGyL+qssA7GRBIeVzmpsHnLVigswZUxCksi+vfj/pGFPBE6mzbsLVes0vc3IZlK3/f3R8tz/Pu2tZugoKgAHAz4upXmM/7dBvVkomvnX/sFkeJaxs4G+/ZFsiI7yBfLwlWw/G3dvDVkZyPZjEkKRAg6lwnhhK1W0H86r/NN58eg4niOczdy2sqldQoL09lhYOiYCTwuxjycgMkQeTC6qSUF8BmO14UbLKopzkDnv20TWuQjAavH6x2BRG6Qn9YIBxffQK4xHIzxTcIxD4lOGn96LMnXEAnDgsxsPn8/P2PHAC06VrGi2CmAiU5nPZaiM3O8EF+N2etoihPtz8gq2WBl3Kd7W9HfjeK6uLgUmT8vXxEjzUy9ZOi/BsKat4D0SyiEwu+5ORcZ7b9ZuLh+DVsIZa1WiXNgggZd90N/70Tr+jSMt4i4j5NfqNH9aGl81/VxE8dBYpDuk0E92sImTFjPL3Qwum98PT34Ojs76THOgRyWxvr1CW0QzHH9nWvWG41fLyQyK+KmzCuuqCiueP/17RfBDgQau9g4fI5ACsfp7nr+Gz5/coCt2FZ+PJOdEAsgyNaQN/r7ufPG49T0ulvqvzLfBLh7GM2XjjjmK86fiqNA887CAlpxbrQ0D7eL6M/jV2tIIDt39qK4j3DsU1NhUobx/gvQYnofhLZsb3Ze7N9P8EHbN5ifR1ycNKJWec8efD0ccdxbvU8N4950PvL3cON+9RzQHU4cPwFnT8Ub4eziX4fnmb2b/+bx76QpsXoe1+57FTSm+/5qqXCiCLBdDszaALCbAG7VuiFMnDQR6tVvzg92ta6AlYGqUqwvhjekA3rSk+VwsVNLJigd0Wr43Xffg8hjN1YBHDFkJCuTQz2c+Dy/mPsTTH9ianlgkgKUpLwtM9xYVNLv++8XwtbNN0YBTARwayxAPRKDudSKUNJOiuPBgwfx70QAb9i4AQbfOZh/Trt3IH9OBDBZUycf32L1hlUC9w4+xkpgPe6XMswG9Y2ABAyAajyC0KojGi0MR/CL2bp1a6wStcXu4fzCYG9TlFpp8ZG8/5oigE0VLkpA/6quK2dI/ff1sVybpCYIYFL+vrbgVbYUePKuGaw0nII2yKw4nPoo/5w2bSzEo0XLmfhLAhpUxFKNnaoSwBn4IkQTmDteH2rHUq7wBOeHL5rUnEwmcnuvR2W3IwKY2sk6l5lAaRkcxIqnQmdBeNE4oyylxES0tcT7vVmqsH6+VQTwpL93cMZp7NE4JrCIAKYX4At4Denz35JT+AF8Mwng4ahAPLPbmMAqLCzmF3ol85oWHhSY/3DnhUpdIiKAqYVP7cxWQQ1J9Y9WOiqca2khV6ArgQTMFBzeZQRbTAdnVk5hXKnOmNmYCGBKWOgQmsaJEvj+ZLYRAUzPi8WLt9ml/FV2ElG6CkLxvhgz5W7+yJITugYJ4A/m4KJZ1423s5cAnvtqQwho2RIzk0eU95sU+JosrBv7wYdI6jVi5W+G9sZYP1cXf4UA9gsQyl97lbO2COAPZuZACyKI9f7lyt/snGwozMjkTP+5a8QLlEIAK+dhTw1g03Mmy+eHHrumtK0MJkMG90UCeATM+WIJzJw5E5avQvtlvH5FpTqunVWG/1GCUinZxGNm8v/NGIEE8Gr4a8N2q4ehhRktzO95QPRLIbjHzJ4LfXGBRgTwU0+/D3dHtDcigFf/8i0rX6tKAPfsN4wTuu577l0xz2Jm+meffwqpp41r7NLfiGhdtvw3nBe23RQCOAwt7mdM78v9IgJ44bzvYMUl4VxSkQDm3w1K9ptNADchJXBoPShQCavnmiKAqSYwWXK19Y7n862tBPCoYUM4eW8bJhtRrTyp/K3MbCK3lQhIBCQCEgGJwG2GgA0CmGrq0TvswcMn2B1E6+lrpNS9zc72hnf3RhDARLzPfneBeK9HAphKu7z836/5uhRnJXD8lMp9kaLo4/+9iVbAZ6tFAFdM8O34ygBYu2YtuogJglWHxBEpDB/tMgstgkNg7/xz/DlZClPcYt+JZVYx3rVuFcZdSqBtvxFca9m1FAm/TZuReNSBh7cPePsGcTyLCGBqJ2NOsZV4vTbN+XeXYlSFmtvehAC2lFhMBPCECRMgvqQZJsyOhJjIg/DWW2+hYEENK1Yshw9QxPDuokVwsEEWPP3aLFj+8l/i/DAGsRIJ4DXLzZ+fUvu3FOOo1Ao14qd7qSDIFWtixfo2F+O81JyQILCnJba6zPh6FTpDI3R1699+ENckdkOin4jf7q0j2Knxpy/exdhiV1hvIM4t7dvRoBPJMwh23MqEdWyBoV8qQ41lNIoUTanRrReBGkdDKT2L2xu+ptTkpPg0NUXJrsR7yy1bDc50yn6LDQ5cZLlKrbyGONbOpKZRLFn1guhWq0X809GQ6Z+DDqLU3A1Ww4VaEa90QMKcml5jKAVoqAGt7L/UIDhQo/KfCJgOqBInoqm6BHD0qrmcSHNvz2xWnjdqWIfjuDuwtvUXX34JRxIfQVtwP+gbcK00lwFCww8lJUPgoTjrUU10avlonS5wEtdRwaFQI+6jMkz0p0ZxAbG9uB5aRS9kKHmpHJOIO97OMB6IAKZmejzlc9PrqOzHdH8Kvso4UIg5VZnovxoTTcwdR+mP8rPQ4IigCDgcDONB2b8SzypBpwc+zwoEMOODttPUSgwJT4XotEpNuR8tjW8ng8U7ObVSU8ax8rty39B8weeBQkZqhSpR+snS9dEbEkGoFB618vGLFs/UlPNS5hWPUvG5cv8pNdErQwCTgnjcf37C+J8jEqm8u/L27YsTWBhVWQJYiVsr8QPletnqv4KbE7pxUCufLzE5wPh3EdfOx1rFjKcBZ6XjpvNwseG60jgTCR+HDAkPIrFF+f614xnGveH+uG5eNMwzmlLz8wilSPH1MsxbRABTs3SfKuP+uvnIMF5LNYbEE5Na9cVILlNzROdQag4YdzTGyfg8lPue5gNKuNiJiTR9+lAijJ0ZAxXGRsV/qu4ZN1r/8suvYLA7Hn755RcmKM21Ni2DWPHlrMIAMVpkBgY48QSoU7mwRcKlpBzIxCBxYZGeiWEaSKRUizmRauHQNfNxRB+hoK1s27tDvBjUdCvCB1/LFi2g38gHkKhBv3HEc+nSJXD/uDv5UGU4oZE1TvMW7WAJZqPdg7bL3PBFYxXWgE09uc2uLpkqgUtVHnz9po4fhHUCToKLT30kTLfDlEnjMYMhB3Zs+JVrw1iygC7CWsUUQIfAvtxvWwFEJ90Vzmyp6xBvtr/0gLNnXNl1snZsZHo8nd6RM0E6dL5eAUy1OL744gsmDGlRRP/Vr9eZCfK27YKQCG+AdWOw/qrhpze+2J67cJ57QS9URABHdOtYpfMrwBex/Pw88HMRluWn0xP4BdDLZIKw45RrZJMytI4ga4VUj3z2xtc7a9iKCPCFnojGOjmurFDW6G5MLWJ7T2JOm1ZIIi4GTxqjZlqTZ56G9WjBmoy1wGuivfV/M3lO/H7x6krtLh8tPqjmjfLiVqkvm9sYx8vs2bNhwdYlXPNBg0VHidBq6BXKiu0v3ib7oxvXbOHQzsc+y/iYDJPamTa67F6WzveFByYWWWs5an9WpuZqhBWxve2D917khViZYQGi0h3jjMP81ByYP28exFwSmdI3ulV1njx/9nSllL/KeZgSwJ/+p0n5KZJVmrd/e57flBo+WVmGFzjnATB//vxyvMq/ZFh4RKHykKy5LBHR8+Z+W17rl747Eq26Hn30UfxX1eaVwQN7wsgRI9kKzlpT4QsmP8/0xawA3oAZd1a3x4XsgAEDYNykqZW69EsW/8gLTr1hAap82d7r27XvGCaAf/xZZKhTIGry/ZMRHfPz3Z9oI7Zr167yzMhKdbYSG7vrkqABJoa9/Whj/lYZoErh229ha1KrSuxFbioRkAhIBCQCEgGJgERAIlBjCNgggGvsOP+SHdU0AUzv/xSof/d/7/E6hALZ5Iz49NPPQgY6Vrm6+XCCvauHUPC99cYbXLO4xEY8yJoCuCIBXIiJ/lOnToXPVy3imsyhaJFNCduN8vvBd9/NwzCtcCpTI2EYhkrhY8m/16orbSmxeOjoyTBq1LBrTlY2ek1xu5Woml2/guoF3/wWV/+SkRJbr9NCgwYNoLdzd7Y49UEimNbDQ7u1x7jlfuiMrm4kdMkzEKE3v8e31xEVwq9EJfiL4xeSuCRi326iJrK9LW+AUAArhKNzTgJbsi9ftJNV+vXcs1jJXcezmO/r5ZvRvjchAVwb1uPEh/CCo/YeSm4nEag6AvjcJ+HHs29/hOpvVyTEjXf1wswnOJ5JgrV/QnPB2sh5ZCl/JJlrPLur7VP03/bnbkjkURJCKKGGnPfOpGVzLXBy5KhOYwJ4Elpsnjx5kgO/lghgF20eH8fbpYStZBw1WI0SyZicAj0WS8+H3Hw0TUBiQo/EGzfDwMsrsW5lUp3O03eVzKTK7qc8I6myX7SxPRHARCy61mnBGX6EJ/10ReKcGhHA1NCxnZVxKoOExgE/SUpKBG0e1W2x3UyVwEQAU9F6d002E0Qlai/evzsSenT8y/FRkIdKXWsEMGWoqYP6G2wvrQfmiQAm4sUtX1i8mDZ68bVnXNk+U/u2MD0eEcDR0VHQBOsXUgZYRQtoc3vMzBDj1tvH/MRCeBOO9CJJRHHHDq2qdH5FaJVC+3FG62dq6ZiJR4kUIS4+5Xaj9p1xzWxFBDC1y0gAUytWiycJ1R4mAjgQCWBqt5oA7nMxnvthiQA+gNbQVOOnpgjgaROHcyLF7ij77kflaiiZhjVJANO+09yViV5cLze0+qHmWmw+YadmRgeALRzqlojaMrZaslaUDrC3EQFMzR4CmLarLAGsNdRiKjUQwE4OZ/h4ziVifs5UN7K3q9XarqrzZE5WZqWUv0onY6IOcwad1lk4ZgRqjTOii3RC6a8QwGRVTy1dJyzvy/TGz3N6wlE7diQO63F1sEgAW3J2qCoBfOcArBWGTiPK89TSRVAyoCmzj56LG7fstnq9VEi49u/fvzyz1N6LS7XFKKPbHAFsz3Owc8+RMG78OERTjD/Fgqo2EMDUn14h4j4v1AdwSYAzDnfZC43cTiIgEZAISAQkAhIBiYBEoCYRkARwTaLJiZcPPzwNg6yX4KXZL1kMoGsxEZtKeNlyXqL1HRFGGPURNYghD+M9BagGFdaNFKfidZUKaxxivM7b04tLtVmKwyonWxkCmL6T5i4SeV2L1fDCCy/AujnHxK50Yn1HBLCrqyucuWJcI7dGwa3CziwRwAOGjee92at/UioebVlr3gK6Cl2r1FfazO5ppMRWYfFEUmI/2eUxWPzLYqy1LeI4HlgLmgjIPQcOsjW4JIDtg7nc8rdQxMec/IPZsYtqo1amFQ+ZBU2bNoVAHyEkidu2gpXjJVc9+Hq89Phw6ID1fj9591kIDQ2FHGjEQoXYy0nQpk0byNn+fWUOJ7eVCFQNAXzuO2gdyq3iFUW0sjNy4C1FB7x/CgF8KnIXOkgmQltDjWdng4NB1cC7jb6Fz+WK1vhkee6FQtw7Bg7lGuXVJoDtrQF8G0EmuyoRQASQUE9OgqyrGWyZSfUvqttI0X4O7aB9sO5scN3Q6u5Ofl8iIBGQCNxUBJKSEyAD58TGNTgnkkW+F8+JwXguVVP03lQQ5MEkAhIBiYBEQCIgEZAISAQkArcrAgYC2MlJi45AlXNZul1P+Ub3Oz39KmRj+avZSACrDSVNTI9pLwGsfI+EHpRQb62RMECv1DyzcZKWCGAlwZdFDxQFMzmkGp3cHn/icVj4+U5oGY4lkAwE8Imza5H4fhi+WPC/Gw2vXftXLKBJbNEBE4tN15WD7xpr135MN9qwzrrFdZV2aseXqKQXJQIrSuxgL29WYm+aK2oUy1Y7EPBo1R1rh/pCZiUdDx0LMlgJ7JgqnCJlkwhIBCQCtR0Bu2sA1/YTkf2TCBgjIDK/UpKS2AufyNvqNnqpDggKlERHdYGU35cISARuEQIiMSYtpebmRLJCCgom8peaJIBv0YWVh5UISAQkAhIBiYBEQCIgEfg3IIAE8IMPPgjtO7T7N5ztTTvHyOgYWLhwYY0RwNdqK9o6BfvWT5YI4JQkTPBFa2lF9GCOAKYePDn1Y1i2bBmkXykEXyS87pnQHr7F0i4ljqI25a1uFK+LP6+ILa5PLLalkLbUf6X26s0+PyKAqaW5CSW2s6FWZkCOqEUpW+1A4LJTHe5IgaEGtL29cisTtXkDiuwriWbvfuV2EgGJgETgRiEgCeAbhazcr0RAIiARkAhIBCQCEgGJgERAIiARkAhIBCQCEgGJgERAInDbIlBZBfDNPNEkFD2kXU5m0YMpAXwz+1GdY5HYghKLpdNedVCU35UISAQkAhIBiYB5BCQBLEeGREAiIBGQCEgEJAISAYmAREAiIBGQCEgEJAISAYmAREAiIBEwQaA2E8DUVZVeOODZ6Shdi6+vfYroWnwCsmsSAYmAREAiIBGodQhIArjWXRLZIYmAREAiIBGQCEgEJAISAYmAREAiIBGQCEgEJAISAYmAROBWI1DbCeBbjY88vkRAIiARkAhIBCQCtRcBSQDX3msjeyYRkAhIBCQCEgGJgERAIiARkAhIBCQCEgGJgERAIiARkAjcIgQkAXyLgJeHlQhIBCQCEgGJgESg2gioxt4zXl/tvcgdSAQkAhIBiYBEQCIgEZAISAQkAhIBiYBEQCIgEZAISAQkAhKBfxACDg4aKC0tQ4tlaVH8D7qs8lQkAhIBiYBEQCLwr0BANX7CREkA/ysutTxJiYBEQCIgEZAISAQkAhIBiYBEQCIgEZAISAQkAhIBiYBEwBYCer0eVCoVlJXpgP4tCWBbiMm/SwQkAhIBiYBEQCJQ2xCQFtC17YrI/kgEJAISAYmAREAiIBGQCEgEJAISAYmAREAiIBGQCEgEJAISAYmAREAiIBGQCEgEJAISgSoiIAngKgInvyYRkAhIBCQCEgGJgERAIiARkAhIBCQCEgGJgERAIiARkAhIBCQCEgGJgERAIiARkAhIBGobApIArm1XRPZHIiARkAhIBCQCNxQBHe9dJQtA3FCU5c4lAhIBiYBEQCIgEZAISAQkAhIBiYBEQCIgEZAISAQkAhIBiUBNI6BXKXtUW921JIBrGnm5P4mAREAiIBGQCNRqBHSQX1AAakkA1+qrJDsnEZAISAQkAhIBiYBEQCIgEZAISAQkAhIBiYBEQCIgEZAISARMEdAhAezq4oIfV5EAvnz5MgQGBvJ+6d+ySQRUKpFWEBAQgP8XCjLZJAISAWsIWJ+AJXYSgcohcG3eFfNx5cYXKX4LkPil+VunK6vcoeXWEgGJgERAIiARkAhIBG4QApcuXYJ6IcG890uJSTfoKHK3twMCKr0OQkNDQa9SgxJ/uB36LfsoEZAISAQkAhIBiYBEQCIgEbjZCKjVGo4PuyARfE0RbNwLswpghfyVxO/NvmS3x/FoIebn73t7dFb2UiJwCxFQq2gSlk0iUFMIIHGrryDb1atBo7GfBC7MLwBdGRK/KpnAU1NXRO5HIiARkAhIBCQCEoHqIUDkLxF+iZcu8o6I+JPt34sAEcDKOKBxIUngf+9YkGcuEZAISAQkAhIBiYBEQCJgBwIYH1ZrNODsSmrg69t1BLAkf+0AVW7CCzE/P39JJMixIBGwhgBOwLd1U4jC2/08buuLUKHzFohbjdrB6hkqyt+ysuJ/ChLyPCQCEgGJgERAIiAR+AcgkJCQwMpf+imbRMAcAkQCU5OJAXJ8SAQkAhIBiYBEQCJQmxG4lUlr+opikdoMUi3s2628btWBw9w112gczSqBzSqAk5NTqnN8+d1/CQKkPPP18/6XnK08TYlA5RFQgXVirvJ7vLnfOH3mJEycOBEOHYy8uQeWRzOPABLAeoMqwmgDJOgdHCyPNVL+lpWWyoQdOa4kAhIBiYBEQCIgEah1CCRcvFDr+iQ7VLsQqFevniSAa9clkb2RCEgEJAISAYmAREAiIBGobQiQUyTGh02VwEYEMBG/desGgSSAa9vVq539qUkCuFjlzifpqM+tnScreyURqAoCN1k566W/xL28u3Mh/1xwuGlVel3+nXNnTsOECffCgUOSAK4WkDX1ZUvWzRYJYGGhxwRwGRLAskkEJAISAYmAREAiIBGoJQgQ8UvEHllAyyYRsIYAjROqbUbNUm0ziaBEQCIgEZAISAQkAhIBiYBE4N+OgEZTkQAW78/XKYAl+ftvHyaVO3+0F0cVcPXrAZeoPVDZppcEcOXgl1vXdgRuAQHcpUsXmPn0HbDi44+qTQCfPS0UwJIAriUDzQoBTD28XgWsg/wCJH+LS2rJCchuSAQkAhIBiYBEQCIgERAIaLBGhSR/5WiwF4F69RpwvECkN8omEZAISAQkAhIBiYBEoHYhoFarblmHdDr9LTv27X7gW3ndqoOdtWuucdSCqwvVA7ZAACclJVk9dkT33rBnzx5QgVATNSg6yj914Mg/sx0EGZil8avOOdj8bpleWA+7qoRlVBF42fxObdrgdu+/gqWDgxp8fH0wFbdqtU51Dlp4f877MHP2HJgzZw68/fyDoNOVAdWslE0icLsjYFpHoAycYcqUKZCvcbZ6ahrD+F/6w+d2QaAof3t2aQKPPfcc3o+p8PNHH8HuA8fMfj9RHWHXfu0lgNWGUMwH7/8PMjIyoKioCJycnMDLxw9mz34R/1q1+cFWJ5Xj2tpO+butftT0/kz7Ze/+LfaTLaBxcFiYb7VardEhVWgXXUAEcIl5AthPFwcDBw1CJYX5UJqLPh02b94Miap+9kIst/sHIiDHyT/wot6AU5Lj5AaA+g/cpRwn/8CLWo1TUhkIYNParn76OHjggakW90zvJz/8sBYS1K2rcXT51dsNgfqhIeI92GRdIeeV2+1K3pr+ynFya3C/3Y4qx8ntdsVuTX/lOLk1uN8uRzWNrr34/LPc9Tkffsw/TX+vqfO6MVHXmupd7d+P6XW7hqet1EOxpa2tTBGobnzY1vXWYHzYBQlgZZ11nQK4sgTw9EFhqDrSQtzR09CqVSvIcvCBlStW3hQC2MXFFZYueiEjmVIAACAASURBVAtmzpwJF1IKav9oqtBDIoBv5/4rp0IEsLc3kfG2hp75y/O/Tz6B2S/OhvA7BsOhQ4fg6/89D88hgaWWBPBtNZ5lZ80jYI4Anjp1KnToPcAqZEQA7969G5Ys/MwuaD31F6Fb124w86nJYnsigD//HNN0hLW6afvzoH3367kzp1gBvP/gYav9oAfXnDkfQGpKEgQGBvK2dO5XMrIgJCQYps94yq7zqOxGdNygoLp2fS0lJdkmEV3T+zPtWHCQwMZWS0q5bGFAIQHMWX3mr5+jo0jEUppCAJcWFZvdHwVYBwwYAA8/a/76RG34FY6fOAE/bJL20bau2T/573Kc/JOvbs2dmxwnNYflP3lPcpz8k69u5c9NjU5SpAA2RwDfP2UyPPr002Z3qryfvPOTrB1cedRv328QAazTYXjNJBFSziu37zW9mT2X4+Rmon37HkuOk9v32t3MnstxcjPRvr2OpUIF8PVEog6ef/55jkd++OGH+H/j32vqDFVSAVxlKM1fN4BGDRthcNsGtYvvpefOn6s0AdykUZhd/T1zLt7sdhQVFvFh883BydE6AZyYmGi1A927D2BiAlQiIPxCHz2Me2omzHnhLXjxgzmwcO6fsHr1Gkh0amx2P1ddG8PXX30Fg8LE9/UOjvD111/B8kWL+PccB0+7ACgpbcRS5jW/PgwzZsyA0ynGyie7dlKFjTLd6sFX2P+B9VzFtzW5sG3dOnhpzneV2tv/s3ce4FEVXRj+Nr2ThNADBAREOohUERsIioAiyk+R3jshhJ7QQu+C9N6bVCmCNEGK0nsXkJJGSEhv/8yZLGaXTbIJmwDhzPPwLHd37szc907mzp1vzjmvqv3aRsoBp1y58jTwyHTq/Hn6lMLr4cN/oGf3rnQsB6hz586mKJxIizMlABtOseZxaNeuHbbeFn1GpAgrVd+HFsWwc+dOTJswU0cAnjVeCcDmen9foTZ5MHjIEFxZuhhXhCDh+1MvjBo1Cv8EJVmeJ/1+faUfzp45g0c2eQ02yK1ISQwbNgxrxKB74cJFDPLphC1bt+L42bvpun+cmQkYQ0C6tkueYjU2aP2jFIDrYP36dWkWYZ6ghL4/96xJNW/TDyLQsmMnJFo5Uj5NXLj4YxauR+Qn/WGL/yd7MPiO34nr16/jmVn+VMuVeaQALDdnpJUGDRqMhLj/hEbpjtjJyQk5c+ZEQEAAgoODERUVBRsbG7i6umLw4MEvLPilVUdKv0thVY7LhlL37t2RoqBq4AQpKP88a2aqTenavSekoJzelFo7tWWl1t4EcRszIgDHxBgWgF1xCZ9+8inaeM6n6uNgQZ+h5sptTdiBYYiICMely7ew57c9whL4I4OXHO2Qk8bVzb6D8CT4Cfytc8Pcwhzenk1onP/zQjxZhE8d1R6Ojg4wT4yhecTSpfvFBjJzdBvYFUWKeMAqXg38f/+xEytXrESAeE7I86aP6EjnRZnZITAwCPN9+5Fl8xMzD8rfsstX5Ili0WhlMR9hrjY+aOwsxXNiJGydXJAgyv51shcuXbqIO1aVVHtGt6By40S1P//8M86fDUL5cuXQtZvaSJGYoMpxwjVq7+zV+3WvP1FZ8qdUzz82Jej3shWLoZP4+9wxyQcXRf0BVm4GOWb0S2M3TMn+k5HE/SRz+8kt25JiPlYOXh2bqdtj9gwbN27EkZ1J8yYxlpoicT/J2vHk5umbdNse2Lqhfv366FC3Jh2fOLITK1auRLiZ3tw5jfFEv59E+N/E2LF+CIi2NkX3eF4G95M3u588tlLvP6HmeeEuxLKZvT/F1m1bsXH/1deyn4h9xAZdQLviMlq2bInWngup3SnPT24IS+BteKApZfD65IZrCxEDq2fnL7F02VIEhRaElXj+z5zQFGP9/HA/UM2zn9rmx8CBA3Ft9U84I94jg11zYaLY2OjmoN73Tx3YhoWLFuKBfSnxPjoYH+dRz/8EsQ5w+PBhjFu+j45zmUVj4sSJcMih5g/hj6/Dx9cXgZFqnSLEIi+6de2Kinb3MWbMGHGcW+VDIZqXzJ3UmubOsWL+P2PmDFw7fkv9nsOe2mPr7EqesnaM7YmzZ8/gpp267hZf1cY333wDS4TikGjPovlr6ftYM90Ng2nV42/rgIoVK2Fsp88xQ2wkPXT+kUGu6f3yo4/+mz8eOnTo+ennxfqDnPdqU/LfDNXhXqgw4pPmisl/53mK7jwls58/PE/JHu89mdFP5N/ld3Wro2HDr0Vot1B6f1q+fIvB8Si944g2P89T3ux5ynWn9+HZzxO18iVtMBfCyo0bNzBy2oKMdgmD53E/yeJ+cuoe3Qe7Yh7w8uoPW+HxUG7Y2jR9EC5evIggSzXfeZ6y8TqKNIRJydymf5Il8KQkS2D945f9I4gnLymcMkIgpfsmBeBZs1NfH+7erScJwOlNRYUAnNI6trYsOU++lYIALFdPlWccw0kaCKVqAWyMAExFJwnA+e8tp7iDN+8GoZCYlAcnuODa1WupCsAzZ87EibleNCGId3TCmtVrMHPcWDpOjwAshYRf13TMcgF4qrBaXTuwIwkA8sVPplDz9C3oSgH4VbT/+cQpSQDWCh2de/QkoffIoT/oRUz7vRQ60hKAc+RI2f22FIBluucSgUrihfLyg9tiIawejk1XE0Ebjb2OC+gRXm0RJ9yVal3gatsbZpuXBODLSxaRRdrIWb0xcuTI5wKw9vdrK8akKgBHmKsX+ZxCiLIUlutSAN68ZbMQgNUDixMTMCWBFwRg4QK6TZs2zwXgpk2/T7U6KQBLofiosMRMLRWK348SJUqg44Bh6u8qIQJTpkylT0PpyHUZBwBpCsByMi4F4JMnT6aJxdOzP8LDnj7PZ2dnh3z58omFmnhIzxL58/8nNmuPBw4ekma5xmSQlq6yfP2HJ4mpom59y5LUysyXL79RAvDDh6mHSzBUR4F8hjem6Of996HhBbf/HvCGp5Ry8TB50loApyYAf/LxJ2jdTwnA8RoL3L17F718fkLlypXRvdotElqfhcdCLtKtOBhvEF1aAvCp6xbwHeGLzctH0wuABWLQoEED7NlzGbJtnfp3EAu4SxAeEKT6r1gwkClfpW/RqVMnrJylXhyihQBcrnw5vOekwb59+0gAltfcY2ALyr92+kISoKUAbCEC1PcY0Bd///039vx+kAS2Uc0/ha+vD85FF6MXz2unVmKvKKds+Qro0KEDhg/5GcHChbmZRj3XExIdqPyJw37AFOFS/c5T9XfzPIkXl9TquRCTF/3EhqYETbgoKwGXNix5YwVg7ieZ2E8SC6F16x+xevZE6lruhZ3Ru3dvTBkxRfXnN0gA5n7yXz8ZO3gs3b9c1T7Fd999h4U+XoiMiESVSsXERsbLLwq3aY0nev2ke5tvaPycu3qHMY9Jo/NkxYIZ95PM6ydXwtU8INyqAPr27YM8YUfFJq5Lb6QA3KJFC/zYTwnAKc5PIqJpfjJxpeGNvKkJwH5CgP03SJggi5RcAL58+TJ6z/yZ5iWXT6kNkD82/gy7du3CdU1hDBgwADun+iAoKEhsZFfzBX9LDxJOB3f+kYTT0+dO0fcfViiK3LlzY9OeY3QcaV8YgwcNgkf0ecp386mqP9qiKG2MvHJyEdVT/v0q6CqE4hF9/PD06VN0HTUcJ46fwPY9e1GxUiVMbv2ZCLEyECej8lC9nb6vL+Y3voiJeIgqVariwrk7iAgPf0EATquejqP9qD15Iy9h+/btJhWAtXN0OTeXQq9W/NX/PrXBKjUBmMeVzBtXLvA8RadbZpf3HlPPU/4W45F832rzbR3aoBYf8ZjGq0uX7tH8R39DitETE72MPE/J2vdjU/eTE/FF0Ud497iw+Sd6v9c6TQ03N84QzNh+w/0ki/vJwMkIDQtF28HetP5y8Lf9KODujrFdv6ENd9ef6RnspfXe84avoxjqf15eXmRJKjcKSk8m+sfG9u3U8mV0w78p6s4OZRi6b++8845RAvDNm2rzd3rSO8WKGJX95o3bBvOldb9fXgCuWZuEWm0M4B6VwtFKvMhM9h4OTxHDddbEVThw8CDu2qRgASwsaKUAfHFWT1HOUZzIUZsEkbIBW7FmzVrkqdcNfqOGwDkhDr8Ky9ppI9WLSLBjTlrcL1vSAzEinKFnw1YICXmCxZtGkAB8MSQv/Z4z4l96YSpR9xudcuRCmkyu5YUFsrD0cRSWx5cv3YJb7CWxK20FFv9lheLFi2PHtK4wE8LytQvHaYdumJnugn2IowukALyjb088FALwv/Zqh2/TDt3ohWtw+7Z03L59Azpu7rWQXvAe/b0VP/zQDNKgT17XZJ9FJACv3uBF7T8WWFyn/jix4Dfrp5+wdNVR+n6sbxMhOD9CjdL18KN4IY7I40TX4SLynRMvvh27DlL5fFqofOWqoHXzFrgSaDj2o9YCOLmlm3YHruQoLX9r1fqQrIRTF4DNoQTg1F3KBjhEoZKYAP4VdBX169VD5JCVxCnUSlm2fFi5Fo4fP44QG2UBFmKtGyPVWAFYKxB7zh0mdnCfxuef/I/K27dkMHG/6/IB7aBePtCP+knBcsoC4+mDOxgiBObH0anHZjXqr5MzMYEkAi8KwHZJAvBnJOw2/b4xHBxsYCXdmRlKYmKwePEyHN79i1FMvyj6D7oLl/jQBGKBGGe33nxf57zcicfp2F9T1ajy0isAaxLjaUOQ/Gdvb49cuXKRZYe0/JU7AKUYrE1mwiphkhCpTZmkwJp8ISklITW1OqUAbEzKqABszA6vLBOAE6+Icb4W2vZXC6xR4rl4794DtB25hgTg6R1UrGh7YSk8c/IUbDlk2DV1hIMrhg8fjq0+hi2Ab4a5oG3bttg4uhsJysGWrlRuYoITWQoP6P0dLbQ+eqKeV8807rC0ssR8nwZYsWIFjl16YvCWBFoWooWGT9+zF/mtkCP8LlkOX7OpgfzC9fiYFiUxWQi3/0YXIKHWs19rskh+GBov2tMO88aPpQWJADEvkS+itzb50YtogKXqA0HiU5bf9J1orBQWe9rvtY15Yl4o1XrOXVQTtVDbPKr89dMyRQA2pr++TB5X7idZ0k+09yjSxkUtjGxcRP0lxNKwK/+XuaeZcS73E93x5NKmebgqNiy29epF41tIUBhht01QG1z0LYCNHU+09658+TL4/PPPxRg3LTNuZ6aVyf0kc/vJX5fURqrv6paBm1tOPAiOpI0Cv+/7z+oy025uBgpOyQI4B66jWbMf0C7JAjit+cmc1YY91eSr/q0Ij9IL70SeodYd2H+LnudjJ3WEIQH4/NoFYuNGMNr1bAI/sWAZFG6vc1Whds4kAB8cP0p4tgnCYxGOSqYY+1wYP248ds31wxlhmRue5IlEe3Ki2AAqU8XKRYVgWxEaG2dEi/Ac6+bMpe+dixVD586dMVOIuFK49bf3IIvkExtFe54Ew7tjfWEx7Id70flgLiyahw7pQB7Xjl1+RO1ZOWMutcdGozYnRmjUPEs/5Spa1GA9t9cOFRbFZ/HAoixZTPsOaUbl/3XmTgbu6ounSAvg5PPf5GsOMnfZsmUh86RlAVywYGHy6KK/4MXjSuaOK9r5rPbO8jwle7z3mHqecurGI/QS4+3aecvEuPUE9olqQ3OYecreAk0ywJi4EB5PMnc8+eNmDL3nXPpFCcAJSa5VTS0Am7hbvFAc9xPdfnJjwwzyMNhnzHBMnjIZt5/kgZVYz/l5yFcGN9Ib+97zpq6j6AuJXgM8qQ9NnDCZPp8fSzFYJHNhLCCT9Hgnk02C2mAYo0laB9Aoj376nlL1O2ZagmBm/1286eWnJAAb4wI6owKwMevDr40A3LF0MKQb4MDQaBICwzQFcPTon6kKwDNmTBcCcC/Kl1wA3iBc3n3c5yehrs9CXvMosgz+yW8CTp44ieGLluO2MKmeOHY0ir1TDJ8WLos9u3eTACxfIhp3nylepKKxaEQfak/DXoN1ypkxZgZOnTqFWVtXiViVoszDf+HDDz/EtBE/YvSggVhz0VnUNw9rxAL10aNHMWLEAFq4mb/ugE4f1grA2/r0wOPHj54LwDG2OTB9+gxsXzgf/v7+GOHbjdp1L/FdIfQswY0DWzBOWDlb2NnQdU0ftYzaIwVgme9seDmd+guULImfhAA8xHcJlbd0Xi8sXLgAWxbvha0QjqdvW0fXcerwIfj4+OLClUfkpnXp3AGUb9sy5V42xMKwZbLW9XOFcmUNmpzXrPXRc/FXliMFYUPJ0jJjAnCV3fepuKfW5vi49se4du46uYm1LJQTGzdsfEEAli6ghwwdmqIFsP7vgxaPop1H8+ZsQ8GCBTF7UCPaWX06vggJwIv6j0SImJj2HyMsgDdvxtVTShgLMzf8wvymD2Tc/ldDQFpgJk9xGjsSwmQMYK0A7OgoBeAU3DYkarBo0TIc3LnJqAsoGv8b3n33XXTv9T8SgDdfr6Rz3jc1zITg7Ijle/6z1E2t4Fu3booFuGY4IcbgtJLc6BIU8JhiAEurSbnbSI7FckPK48ePERoaSkKw1kWFdHE3bcZPaRWbrt/luFagQAE6R3qzSGncSlehJsxcsEA+o1x83PvXsHtp0R2SUvosgOWz0VD678VFuVyKEK56Hvz7nwA8tV0V+t5RuGKcJoTUbYcDDJYTKTZoaQXg4KDg5y6gB/b/jgTXP65FU8yTwMNryHJXXwD27tOUBJKHwWpiK+cR5cXmo9afOWPS5Eni2LAo/8SmCJV759g6en50b/wRuVQ8m1iBnl/flHxGAnKwWTEqt8GXVcUGshjcDYomYXfLokX0/SPr/KgnPFMUeXqc2qcVekNsCqJfv764vXG0CBlwwYAAXDDVevbs/ZPKly8uffv2JQGYyrFOn8eQtLqgfqzxlPKn5h4mtTq4n2RNP9HeAykkSAvgzRMGkfAcYmUaAZj7SdaOJ/me3sTVq1fx+Q+NER4Rgarvqw01O9YtonHmRQHYuPFE209at25F89wLFy6lNUSk63fuJ292P9m+7yLcxTyoZ9u6mCzC3VT/5EsSgPftPZiufpBWZlP1E0sRckJuFNRPUgD+/ofv0d7TuPnJ/LWnDTb5obUHbUBuX81FbBwPwfx5u2mOmpoAfFE8p71GdCKL2827lCWvNqUkABev8jG5el84XLkzNiQAS+F2yPBuYsPzCeF6+hl52Jk0eCgJvu9Uq0bC8AaxuVumhzbuwoVqIziH/UPrAB+XyyneBxYhyFxtsP+2cU1Ex0Tj+BV/fP/99zB7Ek4bz6UAvHbtGmzafcIgj5JVqhisp1jwQewW6yqZJQDLxuiLwNoGGiv+yvxSAI6Pi09FADauv2T3+WxmP394npI93ntM3U9OXX9ErugTQ6LwwQcfkAC8YcMGbD7wd1qPlHT9bqrnT0qV8nuP7nuPqfvJhj/uor/wHPdRXuUpMiA4gDZkBcSYNqQj95Osnc8WfnKR3m++69aO5p0/rfiLPH+Wdb6D5WI9JlQv9NwTc+Pee97EdRRyJay/vKuNISsMfCgliykr18vOnfqbPEeZObqJ8fN92Guicfr0aTwKiYW98Kz4QZXy5EEvLQE4HuwCOl0PlGSZDd437e9GxADOSL3SAvhlBeDU1vjkO0+qLqDv31fCXEqp5ocf4/Affwg5UA3YBWPUwkNCUuxA7Q6vUHM9H+9JBcoYwDNFTJtj8/qTJXH+Uu+RhWz3Fl1JKPhXuPqVyQIhGO4j3B3tOEwvPtOHfSsscrvhpnAtIpPWhfK8bcNx/NgxfOXihC5duogXJrVQHGqhhDxtOX/sOgxpcebdtCzlu29RDRZCnFg0qztWiPjD/tYl0aJ5cwzu8AOdV+fDMiQQDxunG9s3WFgK/fzzbNRxT4oBLNo5QgjI608EkQVun16NKNbl6R276fqCXIrRTuMpPwoLXuHW84xzGRKA6tk8FZbEU7Bw0xQSgF3f+xTNhcVu745dqP5/rYtSvvxBp2mBZ+G0AegoYulufyZ2yAqLrVGN30FXcR3/WhcjC65vqpQWgtJ6LJ7Wj/KdDdRzVZnCDZWCSXnh/lI/5qV0/SxjC6UloFhbqjif2vTQSS3gP3KK0qkxVoxUcifzsxO3hQBlj7Chi0jIz1+zCk0MHWLiUK1aVSy8ftlgS0Pt8woLXSkAC3dc5AK6p3ApOgL3ApNiAKfw+13/3OI+W2D08OZC6N2CA7fCyeXCarFBQLrU6jmuA31//PQ/KRDir5lAxgnoTzzjRAxgJQCrGMAN/tdMxCAVsc1SiM2ZW+h2Cxcuw/5dxgnA2pZ+Uky5ft5/QztOqV86VL1DnzYiJuruPQeEK7tGqV5cegRgWdCqFcsoRvfDhw9F7NgIaN1AS1FWumKWf3Nad8RSHJ4+03Dc3owTf73PfFkBWHpaUA94wxbj1kmWKFoKWhfQsVG6ArB2Z2DBuL9Qo3oNtB6gLIADRWxa+RxuP0JZAE9sXY2+d9JcEQvJk/HbEcOuqbUCsIwBLAXgACsx7soYwEkC8KnzgWSB2917AMUk/GlwJ3pOhomYdzJfr0GdUMRDxABOiCFL8QlzNovntTkalkwQz+cVCLJwN3hjnYsUETuI+2Le0HEIFwuoQ8fJ5/kK7L6WSAuxH9leSTq/EJ3/xVd14CZiUvsHPSHLqNVLV9H3j4WrTJm/lt01nfxlKpRB3Tp1MGWiYUv1R9YFU61n5TIVuzvELkkA3jCFBOAXYuC8ZLfNrBdc7idZ20+0O9+9W3+MO3f+wfbfz75kz9A9nftJ1o4n7zpHCA865zCi3Vc0z1114DEJT2PGdKSFkPNndd+30hpP5qzaRRtXBnRSnm12rJtHCy2RKVj6ZbTzcD95s/vJ4rXbaMPRiS2r6HnzkYjDKOdd+387nNEuYfA8U/UTcwsNhZ7QTwXiLqNp0y/R2muxUfOTJesNb1Q0s3HEIPGePl28c0uPWyumbkRYWBjGTm9OC87aGMChdgXoPfXmmnG04PavU2kMERuHS+Z3IVfL4YHXqB2PHN7TjQEsYu7KdYynNm6oUKEils/TXTfQXleQRSEULlwY83t9JNY3fHA69j2xkXs8/vy5K86I+qr80EPMS9zEhm8lYPpbFULjRo1RwuUZggIDUcopAgvEBu8gcw/6veG3DcR8xg17Lz4ki7u/F/rShru7zlWp3JOzOuO08ITlLzylJE9ffdvYYD0f2V/AwgUL4G9WSczLLOEzVFkAnzxt2OVcRjtT7dq1DYZrOSi8xxmTChUqpLwJJS2g8jzF8DzF1M8f7XyW5ymql2aX9x5T95MDlx+Qh73TSyfQ/OS+cyVhVDMSJ+YLrzby/cfCOC9baY0Fpnr+6NfD40nWjida/jUaNULNmjWwbNBg8hQWKowITJG4n2TtfLaW7R1aR7lnW4jWR5p9VZf0kI1L56hx00zXxXda7z1v8jqK7HvGWuLax4di/vz5wgDOHe3at8fKuZNJt5JrYvKzR5sfdH53jA8mnlFmaoO4eaLSX7RJk5JhkSn+qLJ5Gem5b6ZCUfwd4wTg6zcNz8flRoPUBGBLGxMLwL0bvEfXfv7iVZQuXVpYUObApk2bREzclAXgn2cLAbWI6qixZhrxYjYIp/ernWFF6zbF2DH9Iff/yCXuMf18qeP3+l95dOnaBf4WypJHKwAv2T0KDrYOGPVlXXLJrBWAy3/SSKccHy9Vzv+q5iCXTvoCsFPpBujQ5lu4JK2rWyAYl4Vr5dZdh+rcWykAT58+DWsHtCdBF+bKldsDy5L02aljHeTLmw9zho+kYykAS5fXP3VojmfihTM1AfjDD2th8ijl8lorANfM8RQbhLA7aWg7dOvWDQdQnQQkv/+VoXyBSUL3o9PnydXllKE/Ur6bUbmM6pNH/zisE/NXe9LLCMB5hRvWR44vCsCy7GHfdsa9+/fSLQA/FQvoQ4cOw6XFi0kAHjW7l44AnNLvUgA2F8LDGN8W+OWXX4QAHIFJYke8FICfiJ3gvcd3pO9PnOEYwEZ1GM70UgRihQDcXmzQSC4AN2jQRAjAhl2PX96zkgTg33duTFe9+eOVxcIDc10L4I7V/kFjEft0/dTp9PuSP5W1bEpJel34/vsfjIoBLMvwGTYE0vVFUeFiTptu3boFGTdBxkCTm3mkMCzFv5LCy4GX96B0XdebnrmQ+4txivWvSW4Iuns/pfjCWsvflxeApaVH4MkFQmgSm3KKfokywvLkXpQV3SOtADy+lbIAdsIVssT9/U/DFsARDi7kieKX4QPJ5VdyAVi63j99QbmkjDI3I1dA83yFBw0hNPtMXk8CcLf+bYWr88UID1IupqXFrxQ6OtbOTRZMKQnAtYR1TOlSpbBklBJoW3VtQAvd44UlkLQA/l+x0BcEYPm7f2AQla8vABd7elBYSe0T9akF01ZtWpFnjcsXDG9Mki8uqdWz/ze1oKkVgG+un0yurkwtAGfW34V8ceF+knX9RC6stmvfDuE39icJe6a1FOd+krXjiVPETQQEBqBno2okNN2JUZZ7DRqUJU8Ee/foWsSkNZ5s3a82BDjGhdBnj7aN4eLqglGTlUD2uiceTww/d0zdTxKsXUjg+3XhDOoSmSUAm6q/GRKApVDg/5eYn9yW85MGRs1Plm/UtdTVti9WoxaStZ6v7CPclAVwGgLwP7Yl6DxX81h6bwx5fBljRo8mAVgbAzhQCLMwVy76ilarIzyJ1MdEIXYYSnJe0bhxYzQu9ozKuW4jYvx264qiIYfJc1e+Go3IMldfAHaIuErzsi9K53xBAJbeXS4/EWsbwpJ4uecPYn4djuu2FaieYsH7sXPXzhcE4HLCqsRQPcVCdpOAnJkCsLyvco6rb+kgv3sZAZjnKS/OU0w9rmjnszxPUX/d2eW9x9T95FpIoghv1RRrB3cgIe+mbZkkD0t/0rzWVAKwqZ4/+uXwPCVr5ina8UTLP9zOljwf/SbWzKUFpKkEW8KYIAAAIABJREFUYO4nWfveU+zJnyIU6AH8MHSGMPz4FxuXLCAh+PNq5ek9KCha18I7rfee7LCOYkwflALwArEBTwrAbcU68ZaVcxEUJEJ6CK+vUr/q3vp7ESp1Na4+taaNjFIAlsfBUeZoJ/LrC8DGxr42pm1vYx5jhXtTsSlRrKhRFsDXbtwyWGVa9ztNAdiQG6bkNX34YR0cOix3EasF6CF1rfGteIGZ4DUcAyZOwOK5G7FlyxayTDWUgu3dybXxxZk9cVTsCJE7RGS6J/LXrv0RpjZwJgvd045ih6yIKfhgo7DOFS8+HTwbiR3NfRCgqUD5cwiLUWnKvHjjFPEHsAYdG3+FdiKm35/xpQyWc+uXjbTQ3LZVORKSb5vXha142Jxa0Rrjx4/HHYeK+FDEvJU7j2QKsVaxac20JvpJFyNdQE+fPh3be3UjS6l7DmrnRYDYYSstgOcOa08L0Jt/GkI7Xm641cGqVYsxt0UNyv+33Ak3cgRsDh8l18MLtoykF0C7Mt/SC9yYNl9ReVccSpLQW0C4mZYL0BNHNhX5uuGP2Bp0fT0rPaWB9KqdEnjsROxaVX99yndLvOCmlqRlmHR13bN7V+pwWktf7QuyPFe+kP115nyq5VhbW8JBmDBqO95p91Dky5cPFasktStWCRYVP65O3Py+Fm6xhauvhyN/pvbmr1EN64TA7SjuZ/Xq1bDgmmFXduG2jmIn9hBsHzsdYc+eYeTsQfD19cHDpBjH8faOFFtguqf4XQjtU2f/CB/x+z/+ucjyzG9ESxJ6f78RIfJNwWoxyZCuwLqP70/f/3X6RqrXyT8ygYwQ0N95qC8AN2vaEC7OdmIzgrLY1U9miRZYt24dDv263qjqHROVRVGTmoZdf4RrcqONmDhAo8aHVdMH0zh1x6yewfKlBbCMXX7yZNouoGUBnTq004nzm7xQ6QrqyrUb5Kq/SBEPsYDmbdQ1ZadMphCAU7MAtrHTjVWntQCOidTdkGOTGILte/bg5KZh+ODLL3F8x15UFS67bkTXRKAQR7v4LiML4FEtP4BGY4YcCddpAfTgccPCdJhjfvgKAXirr7LsvWNdlhZY5wxtIDYmTcLtELXBwSzJJXqgVU6Khf10/xYVI3NAN3IB/ThIbQxLSHCk8wf79SABOP5fJXj42+SkT9vYOPp9ovjdUXigiE9Ulu5R5laIE79N8R5Krv+/+LIMeXzwt3iXfh/Y/BN6ngbYvkOWvUvF+TL9a5uP2hO0fyek68dbdu8KF5ruGN2qNJ3/MFrVq5/CzHKhfIUKaPlZXoP1HL+UFOpAeKiQFllSAM4MC+BEsZHOmJTeHaHcT7Kmn+y7Ek7u8if0bkxj7db9hl2ZGnOPU8vD/SRrx5N/95+geWb7Ll8kjSPKw1GzemXpObhzn64AnNZ48udlZSWpfS+Jt3egjTdLxowUCwXBiLRQ7y0vm7ifvJn9ZECzr3H+/DnUbfMjnBydYBOvPHVpXcydPvQbli1b/oIFRkb7i6n6iYWlmY4FsE1iKE6dv5Du+cnqzYZdHutfX2KCE6zE/GHK+J60IfxhoJofJdjlwFgRqmnG8HEIDJJeS5THk6gE5YGkZ7f65Lr592shz2MAy3z+SZ5XQh0LUqinrd4txTwqEI+ERbBMiUku4yLtC2OimM+UsFLzfW2MN4eY62RhbFG8Pi2ULvBpQ7/ft/GgWL23DhylBcBvGryL0VKATtpwPqLNF9Sec5Gu6NypM1YMbUUC8DX7UiQAFw/4Wwm61rob8ktUqWOwnsB9m3BGWAxLoTozLIBTEn+198dYEbhQIQ+a52kTz1MMz1NM/fzheYruSJJd3ntM3U8uRLrQRvf1I7uQAHzdvji+FO+ZRQPPkQAsPU2ZIpnq+aPfFh5PsmY8OX5Ju56g9ASez2aPdZRrf5wTcycLNPs8v1g3mijM6ZShYJfOdYXBwR3s+S197z1v8jqKsdbnBEgTh193/ooTfxyn90PYO5Oe8l5BFwqZGiXCfUgx2Nn9XaGTdYVzbAgJwI9ibUn/skzUXefLaMgvU4zNb3oZ6bpvJrrYYsWNE4BvXDcsANO7BnmINJysbG1SdwFtyA1T8qJq1aqrDpNeaPLcXUELV7fvPkahQoURnOCCy5cupSoAS8FRCsB/CFfS95MJwNLyobHDGXrBCX+/g4jhOxbr+niJF5xjmLF0GE0cpq++hBIlSqBmiZL0YrNk01Rh8doVzT6rjaoi9s2H/RaTBYV+Ocv6+eBv4Vd966bhJPgu/9OOdkwMbp0PY7y9cTQsL1nqDvvuO3JfWuazj+kyjwqhNnkKcXQWrp5mkgD84MFD3HdUAnCIrbpxuxaOIsF69uC2QmgWLlCsqgrXb0sQsXsh7fgNq9JM1DMW0xo0p4WhhVtHkQB8IcId69auw8oR3YlLQqWGlG/0ty0pZqcUgGV5UgCW139g/Bfo2KYtDjzNS66qpQAs65UCsMxnjAAsYyJpXT9XrV6TYiRJATj5ztzO3XsLV1iGd1XL67axsUpTAK4oyvX280F+MZBJAXjMGD/UufMsXQKwc7GStONlUV8RK0lYELYb0Aw5xQ73IT5TiP8XTX9AhfLlSQCWwoAxArAUOpoPbIdbYof51u3GuZ4y0d85F/OWEDBGAHZ11XXTnByNHGbnzl2RLgG4Zs2aIvabslx4IWmUZ4AIM/UCZhf3AKuE5eXKP4UfagMpvQJwy+bNKBarfsqVK5fYCLMqTZfy2b1bvC4C8N7d63BKPFffdbqN/zXvhpWrxK5D8TyyreWJ2XNXYtPRxyQAj2j+Pt0S54QbtHD5x1/KQlc/SUG3fbv2qGoVQK6ipQBMOz5LRooXgMlwKvQBatSogQ3r1tKpcuFkpLCS+XO2nxCAr6Kdd3csXrQY/k9i6XcpAMv0eaMP8JWIdTK5vw9ZFksBWIYsKOjsTC4RW/7wEc0XnkUqATTWyhZeXl64fvg4Dhw4gAGDWpCgtvrgfTqvV+MqlP8u8lO+f46sp3mFW/X6+L5pU6wa2JtirkoBuJ24HvPra+n3EDPDLqilYGMuRJeJ/b4wWE9gtDW1K0TEAO7n2Q/X103CpUywADZ2p2JaOwT17yv3k6zpJ/cT3UWs6X74a8t0YSF+ScSGVSFMTJ24n2TteLJo4CjaEOo1+H80Pmzcf0vEqHeHb5/vaBx6/ET3ZS2t8SRfqcrk8nX/3v3UNWp/3ZA8Ly0ePYqOTSUAcz95M/tJj4afUr96kCjc44qkFYDr1a+L2JhYHN2zTfUTPRd8GR1nTNVP9AXgS+eOZmh+sm6bcTEmpQAsU+/ujZBThITwGT2Njus2aYYyZcpg+nA/eAhXzR9/XAIrViwnAVgKxtMm9SBPJfuvPzUoAEvPJ1J4HfRRUXIlfUEZBqNi5YrkAedasBmai43es707U8xfKQDLUFQTxTzl+PHjWHroAbmc/ufIKlrfyF2zCeWf6TVYjCOxGDnsfzhx4jgW772N9yu9D88m1cVGeR/cMitELqn9Dy6j86JL1af2re/bhIRofQE4yiaPwXqW9mtPAnJyAXjr1m1iI/idjHYRnfOSu36WnOWxTMnXHIwRgfUFYJ6nGJ6nmPr5w/MU3T+D7PLeY+p+clvjTu9XAYdWK082735CG2A3ebdCsHiPM5UAbKrnj/7gxuNJ1ownYciBL76oh61bN/N8VhDILuPJzKET4erqijF969J89OaTvLQu7zemA5YvW4ZzF3QNCdJ673mT11HSJSQKAVgm8wRlOLdk3S+IEBtoerT+jo7leCcFX2lBnTdvLlw6uIeEYhnyVNYzZdwInaGMBeCMT1vTdd8yXo3Oma+/APzRpzh46NDzGMCe1eLxP/GiMVlY3HhOmICZk1eQC8X7NoYFiGgbZzHZn42988aR0BlqqV7EEuKdySJ31dZFcM3hhJAHd3Djxg3s37iR8oU4lxZC6hoUzRGKxyKWZOuWPoiNjcWa9RNJAD4XYIlRo0bi8yL5yAXy+DXLDJZT9IsfMc7PC25ic8XeXb+joEe82BG9DGuPh+AjYVk7b5QXtefm6UPo3KUznpnrLsRFixe8uXPnosq7aketRUIwrooYXzeF5ZL8Qxwzehx9P3KUL73wdfYcRhbPcY+eiNgG5WEW7w/fgd7YesSfrnfz6vHU/ouPrUnYXTx3LImqtlEq37rjgfT9zGEtaMfH42dqh3+FTxur64hT9X/TfbLBfCn1S2kZJgVf+eJVvXp1+v+pU0roTS4MS1fQ8vtEYQVmKNlaCwFYxPTVptPuYcifPz9qF1WW2vbRFtgjLM1qjG1FlrYbv/DF4MGD4PE0EtVrVEeu67dx9do1tB06iO63z9FDOtUk2OYnYb6o9SMhQEzEobN36PdYq1zCBbQvyr+jBK1nD67CW7xwP47ISTtkfpranyyE7/sn0gaFUT69qP7jVx+SpfBPAz2FUBUI9w+/EC/KfaC5d5rOD4jSdU2REj/+ngkYQ0BaTyZP8RoLtBexHeJhhwf//ovGzRsjp4sDbFOI1RCfqMGcOUuwd2c6YwAXTVp50mukvdk1dBMxU2GmXOL5TDmOq1evCZf9yjJJP0kX0NIC+MQJ4ywrmjf7nsZl/WRuaU2eGt72JK1SjUkpe+KQMYDlblnDLqBthSeE5ElrARwVpbsz8Pcdg3FKjIdlS+cVsecHY+1qEV9dbNwq+v1G/K9ZS5StXBetW/8odhRG0sTSMfEmWeIePfWv4eYnWJMQ2nOQF8XydYoPJEviMSOn0AQ2xDIHCcLNxQK1TPbxIcKyfT22/n5B5zybBNXOB1f+JuHY36ogCbdenVXMS+ki5/p1YS0zfQ0JzuE3DtMCQ7i5M/0eLkJQyPwtapeg8609qotx3RsuloFkMeLnPYqE5CeWOVHA3R1DBnaGpYgz5BARjGHDh+FuqFo4z1OwMMVg+dlvDLU/RriuTi25FixtsJ4A4YpTtvPjD1SICA1UjOM50xdRPOwBXu2wQMR8uR1hi/6e/bFu9iyD32+eNVYJgxaGN4sYK+wau2CivVbuJ1nTTyo3bk7CgV2CCimi0URQf/UdOB32dnYYICzKuJ+8ueNJok1uWgjJI0KjyL//RdOmpfr3nNJ48sQ+F7z6e6FUYfVeEvn4thL8YtxoPBvZ73vuJ2/wc8dU/STcUtcSvL4QgKWAuHPfqdeyn1hZ6FoAXzo9O0Pzk03bjxszvXqeJ9Y6FwmhpT3U31PEo5vCot4H/sKlnkx1mvyIb4RnFDnvkGnbqtkksIbYvqtznq0Yt+W8ZIifcrldospnFJPXUcxzZLp/9W/aAN66hydZwOz89Teddlao/AHNj3xGz6AYwT7DeolQGVZwDA8gIfl2iPKM4la0vAiFNBSuFnI+E4sR/YaTwCvXKaRA7Td9JJyERxQXsX4gPW4dOX/HII8ojXOq9fzYwxvVqlV7ft22scFU3tUIe9GeQVg9Y5rYMPgEwwZ1Fu8nc3Aj3Ja+/2W6L86cPSPmYWpjvH7SCsBa8Vfr8jm5MJweAVg7n+F5SurzFFONKzxP0evR2ey9x1T9JMzchQQfn/EDyRNFjuhAzBLroH8ITzc8T3nz349N1U/03495Ppu91lFqf/W9znvtjtXzddZr9OcH2XUdxdj1GXOxPiQ96MbFxQldxQHHzt2i9TRn4TEmXnxn7ZCb5lfuRYtRaD4nof+sXbsG92Nd0KZtG9jFh+sgTe96T7omz29BZmPvm6lQFC+hQkSlla5fu2kwS1r3W2pj0nOyVs/TfNO0mc4W9DQtgPUE4J6V1IJtYFgkcuTIgVCzfDh06HCKArD2xSBflNoBklwAlscxVupFyzZeuUhyFHGyZHpopWJK5hSWSDIlxCrX0WYWysWidMEsU75IFRQ70Fa9AOuXc0+4VJIpb2QogVi7YTxZ4P4VoFw8usSKeD4i2SeoFzd9AVhrmeEgFrhVPlXfs6QFaCEJ07F2gT7RIRcJwMO79UVoaCgccYd+DdYogdxOo1y6BZt70KeVcJYgk1usP31qYwvnjFfXHZlkGfI0SZguEHONvve3UOXp56MvDSStAKz9SSv+ao8rV1ICrnQNnREBOPq6ELCFQKt5Eo0JEyYiV7tq5Pry3YNCeRdJCsByx3LEvoPkEtqlzHtkyfDd/J91WhuhUS/meeJUh5cTS5kizNSCv13SfbKPf6p+1yiBxdrsIX1GJ6r7aqlJ+l0IBDLlilID5aMkl6J5Y/6hYykgcGICpiJgSACWZUsBuH69epkmABeIM2y1X1HoUFoBeNq0qTh2WVkCm0oA9h0+FMeOHYO7WIzWpvv376NKtRoYOdJwXDRTsX47yjGNADy3bxXaKJM3tzlZplWrUpost0/E/wAXF1chgJZX42aieg47Jd4S4/gEnDinXCK+kMRCiExRSY8/p3gV81f4VKQPKQDLZJcQRp9SAJYpXJNH5zybBPV80C64SgFYHavxW/t9gKWKXZ0rVsVuTy4Ay+PcMer7AEt1vkOieh7YxqiND1IAlsncTJXrHKPmHWEWakNarJm6EPuk+UdaAnCEmbo+/XrkC65M2us2ExN8qjdecTE3U8/7YAvFIYdYpDf0fa5oxTOrBWDuJ6+onwgBmPpBbFL95srynvvJmzmeRGmSxr9E5R3DVrzMp/b3bOx4oh0Pn5ircc4pUY173E/e7n6iLwBr30djoJ5Hr1s/0ReAt0z8NkPzk627/qLrMzZFJr1H2j5/j1TzABnjNPmn9u9M+74faKHWI7TnaTfuRCRZVodZqPdTbazu57+bJ23gEqFdkqf4pI2isVD1mmtUO1xj1DxJOy/RznMcE9T6iXY+o12niLZUz42cSesY4UnXp89DCsCp16Pa8d91J4XgsFTzeqdYte5jqVHzF21Mz9wxan6YmgCsbYt+vF+tNbD8Pa1YwFoLYO2CF89TUp+nZNbzx4znKdSds8t7j6n6iXadLs5SrbO5xKhx4ol5YTV+8DxFDYNv6PuxqfqJ/vsxz2ez1zpKhJkySHhh3ee5XqKdDahPY9973rR1FGOFRCkA7969W3hdPU2GCh6lqqCtCE12cNcanBXf+Qs9peR7JdGyXUc1jrIArNuBTHxk7H0zWbVJnpXTLE8vNK02f+YLwLU/FpNzaQFs2AIpzYa/ogwJ8UpIjLFSLzIa0X4Zo+KbskUoxk6gXowcUzUzUezYlwLwhC6tECYE4BBrFQsxuyQpItjb2z/vD2cKhAkXd/nR6P1PhMXfWtjEWohg5m2xPOakcLV8C5V3v2gdmF1Y8HUwAWMJJIitHjImTuLzDSOpn7n71w3GFp1qvqZFT6Jdnz7wmXkRV4Tr3VBzJTyllG7duo1mzaQFsPGWFTIm4RVhTSo3vEhrhFLvlYLPSF+TtJ8L0VqiptMCWLjNT55+6uyCUsJS9l/hIaF792GY9bM3eaw4dfoxqgpXzf6W/3nwkG5krBBCAvDxs4Yty7P7fUlMcKAd7cMnDKM+rXWtKS1j5M72Y5fVRrTslrifpO+Ocj/h8cSYHsP9hPsJ95P/CFhZWejEAN7gUzpD85Mtu9WGaE6KQIJNPgrdkddRGws6TnhbS8CCyeNTtdR93fkVKlSIXOsLEwBqKs9T0nfH+PnDzx9jegz3E+4n3E9SJsDPHWN6x3953sbxxExs7ktLmEsfxXTkFt6mOGWMwCu9bxlrMqRgnUAeIg0nG+FN7qUsgKVFqExvogAsxcrV2xeSa2gZMfDho0cY/P2XCAsLyzQBOMHOjdwsj+/cEs9EPdlRALYTnUrbH84UCCXrv/fzlKAYvyvnLsVHH32EY4VDSAB+f5eygOLEBN4GAinFEZACsEzGCsDm0BXwMspOCsAy7b6uPCZkhgBMzwe9OPSvbAKUUVCv7XnCAli6C09hp5idg7Lc0KbnLqD1BOAB9cNQr8l3Ig6dHQ7s34+PP/sAdvZ2WL/+KG4L0f+BVXGdcqyFACyt2U+c03Ux89piMnHD5IuLTNGWyvJFKwA7JFkmP8umniO4n6SvI3E/4fHEmB7D/YT7CfeT/wjoC8BT2jpmaH6ydc91Y7C+NXkikzxo2SYqCzwkxZizj1PzmJQsdV93QPoCMM9T0nfH+PnDzx9jegz3E+4n3E9SJsDPHWN6x3953sbx5JUKiSwAp6+DJsv9Su9bBlv90gLwP/8oV7icmIAxBOxsrIUF8H9xCR85xpAA/MBJN+aktqzcx5VrK05M4G0g8CoCyZuSa0YsgE1ZP5f1IgFpkZtSMlYAXjSmIw7/8QesE3Utet+t3U7EcvNGtMZwrFm+H28XAe4nb9f9zujVcj/JKLm36zzuJ2/X/Tb2aqUAnHztYeci36T5ie774rsft8OPP/6IGJ6fGIs2W+YrXLhIkgWwujweV7LlbTb5RXE/MTnSbFkg95NseVtNflHcT0yOlAtkAkwgkwikaQHMAnAmkc+mxUoB2M7O9vnVSQFYpgc5DAvAle7rWqhlUyx8WUyACLzpAjDfxtePQGoCsL2jbgxzrQVwZLiu5W6upJjqVnoCcKCFsvxlAfj1u++vokXcT14F9TevTu4nb949exUt5n7yKqi//nVaW1vqCMC54m5Ro61ETLTkKcBcea5hAfj1v6eZ2UIpAEdHRz+vgseVzKSdfcrmfpJ97mVmXgn3k8ykm33K5n6Sfe5lZl3Jq1wDTm2tMLOuN7uU+yrv28swTO2e24pwram6gGYB+GXQv33n2tnYws7WlmIqc2ICTECPgJl0Ns+JCZiOgHzAa1IwArZzSkEAfhZpugZwSUyACTABJsAEmAATMAEBaxtzHQHYBEVyEdmYwHMBOFGFJOPEBJgAE2ACTIAJMIHXhUCiWQIZAaW0XpfZ7Uzk2HsZQvyq71uGGi1OShRyA60PJxieF9s62KYuAN++fSejdfN5byEBBxH/V8ZWftNiQr+Ft4ov+VUQYAH4VVDP1nUmiBjAKS172edw1rl2rQVwRJhpYkhna7B8cUyACTABJsAEmECWErCx1XUBnaWVc2VvHAEpAEdFCS9jLAC/cfeOG8wEmAATYAJMILsTeNVCIgvAGethr/q+ZazVaQvAdo52LABnFC6f9yKB5PF/mQ8TYAJMgAm8OgK5c+c2KAAnxOm6Unx1LeSamQATYAJMgAkwASbwHwH2Psa9wVgChQsXNjYr52MCTIAJMAEmwASYABNgAm8tATMLKxaA39q7zxfOBJgAE2AC2ZZAkSIeOtemtQC+ffN6tr1mvjAmwASYABNgAkyACTABJsAEmAATYAJMgAkwASbABJgAEwCKvFOcBWDuCEyACTABJsAEshuBIkU8dC6JBeDsdof5epgAE2ACTIAJMAEmwASYABNgAkyACTABJsAEmAATYAKGCbAAzD2DCTABJsAEmEA2JFCkiIfOVbEAnA1vMl8SE2ACTIAJMAEmwASYABNgAkyACTABJsAEmAATYAJMwAABowXghJgIBsgEmAATYAJMgAlkIoFjx44hICAAlpaW9M/MzExXxNVokJiYCI34TJ7ksfwXFRWFeg0a009Finjo5klMQGRkJLQuoGXe9KTCZetS9gFdv8PHn3yCSHMLxCcAq4d0xrmz5/DIStUXYmWHRo0awrNpfTqONgcWLlyAI9u20PEj60L06d35e3wiyklItKDjiIen4D1gAPyjc2D7jm3im9hUm+fh4YE7d+6k5xI4LxNgAkyACTABJsAEmAATYAJMgAkwASbABJgAE2ACTCBLCERERLz0Wm+1atXS3VYbGxs6hwXgdKPjE5gAE2ACTIAJZA6B110AlsJurQru8PH1FQKwHRo2bIg+jatjut8Y7LkcSlBa9O2PkiVLYnLv9iQ45/YoCD8/P2xdshC7du0iAbhbt26oUiIXBgjBNzwiERYW5pg8rB0SEuLhOXIOC8CZ0724VCbABJgAE2ACTIAJMAEmwASYABNgAkyACTABJsAEsogAC8BZBPp1qWZQiwLUlHBNbp0m2SYG0vGMFX/TZ6Te71nd/gixsC9TrmjVrnALdaxNCQkO9F9Ls0f0GQ91nFkprfZkVr1cLhNgAkwgKwm8zgJwqVK6u81CzfOjoLs7lo/+AitWrsSC36J0jtftukXoHlm7k0Vw2+Kh8BXC8cUcn8HXxwelnu2h41tWVShfm6/fw+d1Poe3px/WbVqHOPFkSS2xBXBW9kyuiwkwASbABJgAE2ACTIAJMAEmwASYABNgAkyACTCB9BBgATg9tLJBXu9medG8T1/ALJfu1SQG4fSePTh6VYPly1e8cgE41toJffv1w4lNS3Hx4kWDArA0Ix8zqgsmTJiAgKCYTL07abUnUyvnwpkAE2ACWUQgOwjAS0bWwZQpk3H4rHIxLQXgihUrYEGXDzCgVy/sjyqLCuJ4ft+quCueLz/6/Uq/TxrUFAsWLMTuX49h285tLABnUZ/japgAE2ACTIAJMAEmwASYABNgAkyACTABJsAEmAATMD0BFoBNz/S1LrFrs4ro0q8vojSlqJ1PzS3pM1f8Qxw5cgSuYXtx5fIVTFh1nb6PgpvB6wnX5IUUYGf6dYKjkxMsE2Jw8OABLFu2mfLH6sWNTC+Up3Z50U8IwNe2rEDLli0RlduDinCLvU+fMZE5MXLkSPTwbkQC8ONAFcMxs5K2PTfWTCRBOtBaWVC7FioO74EDsXH6aINCdWa1h8tlAkyACWQGgTdJAH5knZ8se4c3LKBcQF9MIFfOXqOHCFfOCZg4dCAhcvYoLVxAj0TB6Cvw7tkLp54Voe9tbUIxa9Ys2OV0RUxMDKa2/QFBQcHwt3FjF9CZ0bm4TCbABJgAE2ACTIAJMAEmwASYABNgAkyACTABJsAEsoyAKQVgH+FRMReOG2x7AKpixIgRz3/jGMBZdot1K+ryQwV0FQJwBJQAfOFBBIYOHYr6FR1Qq9ZHcHu2T8RDDMeeC/ZYs3ZNigJwvK0HRo8ehfWLhDvNSxdJAG7wdQO+cuiVAAAgAElEQVTs23sCslOZSgA+v24hCav+Nq6oV78e3nOKwvIVK5AYpwToYePavFIBmF1Dv6KOzNUyASaQKQTeJAE4X7UvMXhIK/hvnIP5C+bjkXkZYhLnoMHsWbNRwMGGjq8HRNAGpy6fF34uABcsWBDjx/XDoUMHMWvRIooJ/F3l0li/cCGWHfiLBeBM6V1cKBNgAkyACTABJsAEmAATYAJMgAkwASbABJgAE2ACWUXA1ALww3PzDDY9X7lOLACb6qZKi9iVIt5hYmJiuots/10F9OrniWeaktBoNDgcaIlhQ4ejTrkS6NmzJZziY6nMRVPaYd26dQhFSYN1OHiURfsOHbB+ZGdEhEcgxNKV8mlj8+YukhODBg1GDmGNdfXqVWGdNZME2/4T+uDM2bP47KP/Uf79K4Zg3759uC1iMLq7F8BUr2awtrbGybv+ZMF1Ye18EoAv21dGfSEA17S/ghVCAPZHNSUAj//RYHmx73yN9u07wOzhcZQtWxa9hiyEra0t/Aa1pPJvXDmPiRMnItDCA+UrlMeALt2pPacPzsEK4QL7nmWlVNujtQCOyOGKESKG5KbBwxEsLMdcatUUHHvCIS4UBw8cwM+r9op2tAeubcDevftwzeZDKndMy0pUv13ZOjr5Ny5ZRO3Qj3mc7hvNJzABJsAEMkAgLQHYwsICZsLDgxyf4+P/i5ErnyfyX1RUFOo1aEw1FyniodMCTWICIiMjcftmkocJkTc9SRsD+LlL5z7KhXPXUWtSLcZfWgo3bIjWJZ5RzN/LTp9A7lh779kBOn5sUYzO/6F/N9SsWRNzW7TC0g2rxHMm9cQxgNNz9zgvE2ACTIAJMAEmwASYABNgAkyACTABJsAEmAATYAJZSSAtAdiYtd5q1apRk+V6auy5jgabb1luPgvAprqxOXLkoEX26OjodBfZtkl59BECcJjmXTr3SLAQUZME4O7dpQCsFuQXCgF444aNKQrAz2xzo3///gg4uJoE3OQCsBRmh48fisWLF+PmubMkgD64/ogssAZPG4BTp05h+eI9JIRO6lMPo0aNwoW4MmRRvGPecBJ8C1WpJSyyumOLn3eqAvCoqR0MlvfIpSYJ0H+snUTti7UpJcofjQ2LRlB5ndu3wu07d7Dx6D/4usHX2LV+IwnKM0a3pHYfvJsj1fYYEoDDQkNR7n//wy+//AI3yxiqb8aSX2FpaYmOtV1J8JUCsBSy3cOO4+ChQ6jUpIdO/rXz57Ir6XT3aj6BCTABUxFITQA2NzeH/FejRg0cPXpURwTOSgHYslg14dK5NxzOb1ECrrnhjUpaJiEOhTFr9jhcXzoMu3btwlWXz4Tr53EIPzAPC+bPfy4AF6pZQTzXvFgANlVn4nKYABNgAkyACTABJsAEmAATYAJMgAkwASbABJgAE3hlBFITgI1d62UBOItvnxSAQ4XYGBcXRzXLG2VsatG4Ajz7eyI0US2YH39qRQLw5+VLokuX5nCKi6HvF01qi82bNyNUoyyjXkiJViLWogW6DRwMj8KFheVuWwQHB+OWTRlUEBa1HWvlx8RJwsLW0h3ly5fHl0ULYP2GDcICuBe5bH7o7wpLcf4Ar++xY8cOJAgL4jp16mLqhIlUlX7M3ZQsgMf5NTZY3u1wKxKolw7wona51qiDunXqYM64oVR+1XKFyTJ4+uo/6Ng+IYQ+u7dqjJMnTyLC1i3V9ugLwJsHD0SQqOcf+7zqnmieoU2bNniwfz9u3rqJPkIQl9f9INwCvXv3xtafZ1H+QCsVY1mb/+HBLToxho29r5yPCTABJmAKAikJwNoJQenSpZEnTx4UL14cc+fOfS4CZ4UAnK/ctyhY0B2LRzXFrZs3Mch3hrpks2f0YRvtQJ/+Ns70aZUQJfIXxELfTrgtxuEeo5SHhWirPLRjrWJRDXlg8A+Mo9jBY307wNnFGV6eE7Bu0zrE4T8LZ0Ns2QLYFD2Oy2ACTIAJMAEmwASYABNgAkyACTABJsAEmAATYAJMIDMIpCQAp2etlwXgzLgzqZQpBeCnT59SjvDwcFhZWZGVqTGpWcOy6O/Z/7ll78kwZQEsBeCOHZsjR5IFsBSAt27dmqoALOuLMLciy9n5I3rg4cOH6DpzJ1m4ejZQArMUgKmdf/+JmT/NTFUAloLs6mUrKL8pBOAOwkX12uHDKCZxmSY/okmT7+AYr4Rem8QQck09cMp6cgE9sFsr+t42NhjTp08nATi19qQkADvX/AI9e/QkQVe6SN0wZgzFSG7SozXuCIvjv67749tvm2DlxHFUX4Eqn+nk3zhWWTxryzfmnnIeJsAEmICpCBgSgLUTAjkmlixZUmzyqQBXV1fExMTQhhY51sl/me0C2r1SUxJuPy0eSZcbAxV6QArAsi3enQbRxprqP/yIli0bwToBiBf/Fvl2xdmz5xBkUUg9j8zcSPCdPLwV3nvvPcQl2NH3ty7vg4+wKE6Md8O2ndtYADZVp+JymAATYAJMgAkwASbABJgAE2ACTIAJMAEmwASYABPIcgKGBOD0rvWyAJzFty25ACzjAD958gQuLi60+J5WatKgIlnG3rcoQ1mvCR156FA/nFlQFeG3b+PM9kn0vXNcIEpXrozyfR6mVST9HiQsWaXF6+1Dv5MYXauMLZaLWLr3rUvQ7y6RFiQU+4xradBiN8K6kLC4rYNlowdQfn/XEuRC+egMr1RdQKdkAXw/zIJiFC8ZOYIE4HzVq5Ogu2u+ClIdKayPZSonxF9peew3cS4d92z9OVkAh9mm3h59AXjOiNko6F4QLeskuXq2q0Q8Qn9fSu3PVbUR6tStg3/OHkRMbAyWHP6XLKV7f2inXEPr5WcB2Khux5mYABMwMQFDArDcZNS2bVsR07cI3n33XXreyPFc/pMxfWvXrk0eKTJbANbGADbxJb9QnJkmBtt3bBPfx6ZaFVsAZ/ad4PKZABNgAkyACTABJsAEmAATYAJMgAkwASbABJgAE8goAUMCcHrXepMLwA/PKX1NP+Ur14ljAGf0Jumf9zIWwI3qlYOXV39cCCuM3Xt2C4uo/Dh8+DAJwBt//hlNmpZF+JUriH90BcdPnEH/feUMNtvd3R3Vhai6fv16+j3cyZ0E222zZ5B18mjPxhTb9+wzN5QpUwbOEWa4efNWigLw6duRdP6OOeNJMC31bSd888032D2mi0kEYEvhrlQK33MGKwuxd4QFmxTP3QsVgptbTixavpViEo8e0BJz5szBX/+k3h5DAnCVKlVQyvUOVqxYgfDiX8Pb2xsHJvWm9gc5l4SnZz9hgRxI5Z95lpsspWvZXTGYnwVgU/21cDlMgAmkh0BqFsAplZNVFsAsAKfnTnJeJsAEmAATYAJMgAkwASbABJgAE2ACTIAJMAEmwATeZgKpWQAbu9abXADOheMGTwtAVRaATdXRXiYGcIO6wgLYS1jVhr+DKVOn4HFwBCoLS9/pXR2xTQjAX7eshYdCAM7xzwmcOHEKvQ8YFoDDzZ1QTwiYrRvXpcuyF66VV69eja0H/qbjYpVqk2tjt7i7uHrlKnwnrSRrsTGjupAFcEAgKIawp2cnigF8/HKAjivmP478jty5c+PAZhUT1986L9X3Xo4IsiwOh3uq5QWExpAF8KyxY8gCOMTCVaf8u5dOUozicIcS8PPzQ0GHUPj7++PebX8SxP+49thge3Zt2S8E7hAMHtSJhNwT98LgK1yGrho2TrjjjkCfGaPh5OSE0Ed3cPfuXZz6ff/z9rdv3x5O4dd12u87cbjB/OEWyiUpJybABJhAVhJIKQawtg3SylduntH3OJEVMYBZAM7KnsB1MQEmwASYABNgAkyACTABJsAEmAATYAJMgAkwASbwJhNIKQZwetZ6tQJwejhILVCmIu8Uh62tLRI1ZnSs+aZps8TkBd2+fYcOE2Ii0lN+ts4rBeCoqChER0en+zrrf1YeAwYMwD3LMrh/7zFiNTYoWDAH3rffl24BWFZuHx9KbZACsEzh5s7q00x9SgGYjpGfPi3NHtFnfKKK3agRsXJlemaWW5WToMqBcMFJx7Fx9CkFYCovVlueii2cUnkxGiWg2sWrcqQAnLx82wTVbm1MyBwJ91W18apjPrF008mvbY95nCrX3CyYPsOdCqFPnz7YNGYaCcD+DiLgpEg2Caq/ptX+GMsog/lZACYsnJgAE8hiAiwAi5DC7AI6i3sdV8cEmAATYAJMgAkwASbABJgAE2ACTIAJMAEmwASYgKkJsABsaqJZUF6LFi2watUqssJKb/ry0yLkmjg6MYeOBVdulwfpEoDTW292y68VuD8v7UIxhEdOUTGEOTEBJsAE3mQCLACzAPwm919uOxNgAkyACTABJsAEmAATYAJMgAkwASbABJgAE2ACigALwG9ZT6j/iYcQjhMQDWWhq03TJrRhATgdfcG5UGnhBnow8gjL4SFDhuB+iLJU5sQEmAATeJMJsADMAvCb3H+57UyACTABJsAEmAATYAJMgAkwASbABJgAE2ACTIAJKAIsAHNPIAJn/16HSydP4o8NK+g43iIKX3/dEF91X8qEmAATYAJM4C0hwAIwC8BvSVfny2QCTIAJMAEmwASYABNgAkyACTABJsAEmAATYALZmoApBOCdO3emi9GIESPAMYDThSzzMzsl3qBKXJNiLceZqzrvW5TL/Mq5BibABJgAE3gtCLAAzALwa9ERuRFMgAkwASbABJgAE2ACTIAJMAEmwASYABNgAkyACbwUAVMIwNWqVUt3G1gATjcyPoEJMAEmwASYQOYSeBME4HALO4LgmOBPn7axikm4uUPSp1PS74H0aR8fQp9hZrl14D0vJ+l3+7hn6nwLB2zfsU38L6ngFJB7eHjgzp07mXtDuHQmwASYABNgAkyACTABJsAEmAATYAJMgAkwASbABJhABgiYSgC2QdI6LCJSbcUTeNDvLABn4GbxKUyACTABJsAEMpPAmyAAt+7VH5988r4QgKOQkJCAqb5jcPbcOR0BuFGjhujavL6acAiBd8nChVi/55QOus+bNEPLlo3gGJ9A36+ZOx27du1iATgzOxiXzQSYABNgAkyACTABJsAEmAATYAJMgAkwASbABJhAlhAwpQBco0YN2CYqITiltOPPUPqJBeAsub0vVjKoRQH6Mlyjawllm6gspWas+Js+I/V+f0XN5WqZABNgAkwgCwm8zgJw4bJ1IYXdemVc4ePri7vW5dCoYUMM+i4PJvuNwa4LNkSqf4+6KPneexjcdwIiIyKBEtXgN7Yvzs8dRgLvOYeP0K1bN/xQMAADBgzA1fj3ULBgQcwc2wYrVqzE9l0n2AI4C/scV8UEmAATYAJMgAkwASbABJgAE2ACTIAJMAEmwASYgOkJmEoAdsEd1KheDr8dOmewkdIv40e1PbD5qPqZBWDT30ujSvRulhfN+/QVQQ5z6eZPDMLpPXtw9KoGy5evYAHYKJqciQkwASaQvQi87gKwpJ079g5BlwJwQXd3rPf9DKtWrsTi34JJyJ06rh1WiuO9W/+ifPfs3Ekobl3iGXyFcPykZHMdQfiuVSXK16LRe6hUqSKG+MxgATh7dWu+GibABJgAE2ACTIAJMAEmwASYABNgAkyACTABJvDWEWAB+C275V2bVUSXfn0RpSlFV/7U3JI+c8U/xJEjR+AathdXLl/BhFXX6fsouBkkFK7JSyr+TL9OcHRygmVCDA4ePIAlS/bC0tICXYb0QLFixWAVo2Iybl81nsr3nDQPTiK/TXwcfa/RRCAuNhYDB01HUFAw7Ozi4OfnR3lkCnt0DWNGj0ZglJVOOxISVLlmjqD8ue1VTMiTv2/GCiFgh5s7Z+mdjYYT3N0LYPSAlpgzZw5OX7qXrvqf2uVF//798Wk+dV0J5s+I57yV29NVzstmlu3o168fbqyZiIsXLyLQWlmKv+z1vWy7+HwmwASyhsDrLACXKlVNB0KQpbuOALxwzzMhALtj9pgmmDxlMo6dUbF/H1m7o2LFCljQ5X149+yFG3k+w+jR3tg9oivOCdfR96zKUL5S1d3g5eWFGS26Y+mGVUmRLVLmzjGAs6ZPci1MgAkwASbABJgAE2ACTIAJMAEmwASYABNgAkyACaSfgKkF4D9TsAC20AC1P3LF+qNK12ML4PTfK5Oc0eWHCugqBOAIKAH4woMIDB06FPUrOqBWrY/g9mwfwiPCseeCPdasXZOiABxv6yEW0Edh/SJfXLx0kQTgBl83wG+/XUJsTAw6DeyGHTt24PqZf+hmTx/VCYsXL8ah64+p3m/q1kHOnDmFldY8Oo6Pz40KFcqjR4/WmD59OomPMlUvWxg53dywfb9yTa1NUgCW5Q4fP5TKvXnuLP30w5cf4vfff0eAnmBsEnipFCIFUpkcE+/TZ4xGHRubpPDau3dv7PtpLIKDg0kAlinSLGuF7NQE4Je5PmM5cD4mwAReLYE3TQBO7gL61/NOsLAwxzTfhiI2cDwGDF9EMC2LCRfQfr1RKuIKCcCH40sJF9I+eO/pX2QRLAVgaTnsO7UbzMzMWAB+tV2Qa2cCTIAJMAEmwASYABNgAkyACTABJsAEmAATYAJMwAQETC0AW2pUjF/9ZAn1PQvAJrhpLVu2JPeWiYmJ6S6t/XcV0KufJ55pSgrrWw0OB1pi2NDhqFOuBHr2bAmn+Fgqc9GUdli3bp24bSUN1uHgURbtO3TA+pGdEREegRBLV8qXkCCsgS0sMMDrexKAz11QlrBffPkFYoQwvH/v/ufHblIAXr6KjuPt3YSgPBo75own8TfcQln0ppSkZbK0uPVs/yEmTpyI4Ajd/DLGsYWwRPbxbKYskaOeYsiQITgflpvOm+rVDNbW1rhx5TydH5ijHHxH+CLw2E589tlniLaIwurVq3Hk15PUhALVqwo+PeEQF4qDBw5g8bI9KCDK6dr5cwQEBOD94nUwcuRI9PBuhAkTJuDqE3edemLMLKi8Y7t2U3n61xdm70QC8JGpkxEkBOBAWxXLMsQ8r8Fy9uy5aLD+toNb4czZs6j9yf/o/N+WjYeVlRU+ayrcfou0f8UQ7Nu3D/cty6G8ENwHdOlO3/99cAHWrlmLpkPmE693Ii7B398fg/zmQQ4SUQnuJLiP82tM13cr2E3n/NMH55DlddNOQ3D7zp3n9zlPoYJo376DOOdnFC9eHH279aT6tPnDzPKnep/5RybABLKWwJsgAIebqw02H5bPj8FiXD/y6y+YP38Bws3UcyjO1gWzZ81GAacEOr4eECk8UBxFl88LY0CvXrjwtCAsrSwxZf44OLs4wTk2BA8fPcKeY+fR8OuvMbxjVyxbsxThSP0ZyxbAWds3uTYmwASYABNgAkyACTABJsAEmAATYAJMgAkwASbABIwnYCoB2PgaVU62AE4vsWT5c+TIgaioKERHR6e7lLZNyqOPEIDDNO/SuUeCbZ4LwN27SwE4ir5fKATgjRs2pigAP7PNTS6LAw6uJkHxZQXgYu/XRJ06dbBs9ACq3xgBWAq8oz0b4OTJk9ixT1kAa1O0VX709+yPJ/ePYcWKFXg3rysKFy6MrefDyXJ5x7zhJDR3bt+KBMu1fwWQK+nHR7eTkJmriJu4Pk9MHDodoaGhqNa0KX755Re4WcaQUD1v4XY8ffoUPsOaY+OmTfhjx0Xq1MPGtSGB9J/IYjr15C7sAW9vbyyf+ZNBgTslATjKXllaa9urLeenWb8YrH/g9P44deoUCdTly5fHiC6NcPXqVQyZvJaE5CFtqmGSELxvCmH/6wZfY9f6jcpCe3QbsqT+7a4G/fr2w+X1E3FJCvFmygW0vgB8NyyvzvkzRrek8yOFq9U6deti8oTJdN7nX31Fwv+BA3+jgahv+8ZfqD5t/uOXn6S7D/MJTIAJZB6BN0UAli6dxwzqSOPUhKFJz40kATjSXLnSt08Ips8wERKgUaOG+K6kBVn8PrSooMY1a7UzzTlW5fvs25aoVLESpg8ciu17trEAnHndjEtmAkyACTABJsAEmAATYAJMgAkwASbABJgAE2ACTCCTCbAAnMmAM6N4KQBLUTIuTsXRNTc3T7Maq0TlUrj916XQRQi3Tyyq0vHxECUAf16+JLp0aQ6nuBj6ftGktti8eTNCNcUMl51oJVxtWqDbwMHwEMLqVK+25Lo4TONOFsDdvTuRBfCl89dJeJzU6zuMGjUKN0JVLF9pEZzcArhMxfIoW7YsVi9bkea1JM8Qa+0KTyH0lnbPSRa+4UG36GdpodxBWJ7OHjuGLFhjhVtPmYq+Xxt1hdA8Z9xQOq5arjDVO2P7UYwQwsDmwQPJAvdmTg+dWLj/2JZQrDXP0KZNG1w9/BcJsIO91XXdCiiqYyGbq+D7QtCui6kTJtJ5ARaFUL9+PRQL3Ye9e/ch0NJD5zr1YwDD7BlZDN96GmewnDxhV3HlylUMGtDKYP0PHhWi9kwe/y0Js3+d1cBGWBWPG9VSWfA+URZ09gkqRmb3Vo1JSP/tbrzBGMDxcflfsAA2dP7+BxoSWNYNH0B9tJvXj6L+RbgeolxZ69d34sq/6brfnJkJMIHMJfA6C8DFSteliy/kYUsbdoIvnxWunH2fW/7qk9G64re1CcWsWbOwb/VS7Nq1SwjCylJYm8LM8gpPCZbYMrM5NmzciA27L2H7jm3iZ+URI6XEFsCZ2xe5dCbABJgAE2ACTIAJMAEmwASYABNgAkyACTABJsAEMk6ABeCMs3tlZ0oBWIqPMoWHh5OLX0tLy1Tbc/bUYVw4fRqht/agiEcRuFXuIAS6CJwMs3suAHfs2Bw5kiyApQC8devWVAVgWWGEuRUJg/NH9MDDhw8xfNJqEoB7Du5CroQ1CVZIiI/H2on9KFbwE4u81E5DAnBywdRYuBFmSsjMaRmHsVIQ+PcyJk6aCI/Kn5Bw+rMQgGXSCsAfNmiGJk2+g2O8Ej5tEkPIQnbQ/I2pCsDO1ZuiZ4+eJAAnJCRg8fgZdA+6CRfQ0oX0g7BSLwjAyQVtrQBcy/4yli9fblAATh4DWArAMhWpXFtHGNeWU8EhFPv3H0DXTl8brF8rAE/wa0iC7/3H+ckltne/BiTISgFYuoAe2K0V1WMrLOBk7OX0CMCGzt95K1q4fG4PnP8LVwTXhs0+xowZMxBkXtRgfSwAG9vTOR8TyBoCr7sALGP1jh3fD7du3sTUwf3VczDJ8lefkBSAZf7x4/rhpsg/LSm/vgDsXLiyeH54Iur6DtrAEqYpxAJw1nQ3roUJMAEmwASYABNgAkyACTABJsAEmAATYAJMgAkwgUwiwAJwJoHNzGKTC8AyDvCTJ0/g4uJCMX1TSmdPzsJx4cK46lef4+Svv+KDb4VlbEgIfo8qhKFD/XBmQVWE376NM9snURHOcYEoXbkyyvd5aNSlBFm5kWXs072/4Nq1q2g7pIdODGD9QvQF4HAnd1p43z6sHYKCguFv40anJGhUDEezRGXBq03RUMKvY+J9+oxKVLFkO7arR5asd8Mc8O2332LtZE/6Ply4AJWpWOUPSFDdNX8eHUcKsVqmiByuBgXgoxvXkbje/LNCJLRes6tE13n/wN5UBWDHwrV1XFrftSuEevXq4Z3g89grXGYHWqvr06aUXEDru8bWlpNb3PMrV6+ga5dPUxWAtTF7H/q7kjDv1bcpWQTnKfQeCeR+E+dSE3q2Fv1CcDtwO1FZAK8bRa6qA4UrbZn0LYDzuCsLZ/3zD11OJNfTX31ZDBcuXECe4EC63vxVPzOY//QlFSOaExNgAq8HgddaAK7wBXx8fFD53Ty6sMSGGelq3rvTIPLgUP2HH9GyZSM4JkTRhp2pvmNw9tw58RxQrqFlDGHpErpr8/p0bCNiAPuNGYMjFx7QsZkmhgXg16M7ciuYABNgAkyACTABJsAEmAATYAJMgAkwASbABJgAE8ggARaAMwjuVZ6WXgvg08Ly998jU+Hs7IwWzTtg9arZuBr6DipVrYaeS8/i8OHDJABv/PlnNGlaFuFXriD+0RUcP3EG/feVM3ip7u7uqF69OtavX0+/SwFXxsY9Mm1UhgRgKSBLgXTQp++SK+fL4UrwLVehLHK6uWH/3v067ZACsHQt/UX1Qli3bj0JwNISebxfDxI4T94IpxjF/xxZTzGKXQqXoRjAF/99QN/PGayEgncqVIAU0U/ef5iiAFyoUGGUdAmgWMLhxb+mWL5bp0xIVQB+EJmXeOyYM56E1Pji1ane9d4tSOA2VgCOt3czWM6igd6wtbXNsABcQQiybm45sWj5VuI4ekBLzJkzB3uvx5IFr83FTUqoTkEArvDB1wbPlwKwvA/e3o3pfu2YNIGu9/3GrQzmZwH4VY4kXDcTeJHA6ywAFyn7OTVYG9v3eeuTPCbYRiuB199GbfhxTPCnT9skT87JBWD1e6AqL17FAg77P3vnAZ/T1cfxX/aUBKFKKEVrRWxVVNWuVVWjREtREjt27K1ij1KrZozSKqXqDWLvLRE79koiQpas99xznif1pIkkRiT8Tj+f977Pveee8T33Pk/c3/39/8bqxRwKwLwzSIAESIAESIAESIAESIAESIAESIAESIAESIAEsjoBCsBZcAXTkwPYSuR4PSgEYL/fO6N4iRJo9e1YeHuPxxm/uyjXrBmqdvRBBeH0neGWDZuEANzYtTruCAHY/tphHD58HL18kxeANQdVfZHT9vuvVE5GGxFSWctZu3HnGZkbuG9flQP4rN/FZAkndQDrKxUpV0OGWtbnir3uf0SGdI7UhXpO2lj1Ri3xjQjprH+Av3HFXCn4armINSFypNdw2NnZIe5mgBRSA2McDUIRJ7afTTmQF44ZKYXhMJsc6COcsAfXrcflK5fRf+pE2U7Y3UBcv34d+3ceEwJwKH7s/A0mC2dwcLid7G/cmK4q5HKwpRRWhwzpCQsLC9hFB8kQyymFPI4V52ohoP8Ua6D1r3cm6x2HAbwAACAASURBVIXupO3sCXgs2+/9w5fJ9n/vgQrNrR/PA6FzaOvSp09HKZDfj7SVOTTzi1DS9+/fx42r9+WLAHsv3JN8hrk3k/tnL94ox7V85iIRQvUKRkxUOYTvRDgle/4JkZdYKx07dUB0dDRWLPeWn+Ot8zy3fha8DTlkEngrCWRmAbhEiU8yhDkF4AzBzE5IgARIgARIgARIgARIgARIgARIgARIgARIgAReIwEKwK8R7utqWhOAo6KipMCWWtEEYC108UcWO5ArVy4cPOyHihUr4u79ONmGn1N/kSPRHuVttqdbANb61guvmgCslXDj3HJrJHLlaiUB5skOMaXQzuHGyrmlF4Ct4pUzKyUBWBOikxuHJgBr5alZlNzmfBoit/fNCiTb/kMz5fzKHh0ht8EWutzCker8h1bKkWwZr46bxFqrrbGad1SCym1sZnxXbiOgQicb65xpDiLHrlb0oajlh2dKlIkKRZ09WvX3rACcXDshJmoe2RJUyNKk/cfEG44nLiGHrKdfF/062cerENpGcZZyq+fgoNsfYaS42EQrQbnXoEYyp68mAGsl6flPdfMQkq9udopbhG5dU66vq84NCZDAGyVAAZgO4Dd6AbJzEiABEiABEiABEiABEiABEiABEiABEiABEiCBV0KAAvArwZixjbRt21a4eL1l6OLUSr6Y0xg+fDgqlHfAvXv30M3tJ8yZMwb5cgH+p0/BscZo2UTu7LfTJQCn1u+rOh4fb2vg5LWMi5VNWwlB9XmO2lfV/6tuR++EzWOrE0hFrkktR+XCyVNkqOhwUyUsZ5aiz7UcZR6FMiK3b5dPS8kXCrSQ3SwkQAJvH4HMLACXKlkug4DH63IAxz23v4IFCyIwMDCDxsRuSIAESIAESIAESIAESIAESIAESIAESIAESIAESCDtBCgAp51VlqypCcDt27dHy1YVEPHkCXy3H8HnNWvC2jocW39fj603P5Lzmj6pfaYVgLXx6Z28egE40XFsohzDWaXonbDWwpktixCAtWITo4TtzCgAa6GmPUZ4CDezMRb26oAQEaKaAnBWueI4ThJIH4HMLAAHBt5K32ReuLY+ggEF4BdGyBNJgARIgARIgARIgARIgARIgARIgARIgARIgATeKAEKwG8U/+vv3FyELF64aCHO+y426CzayA7Vq1VD067j5f5Tx9bC/8gR7F23Qn6OM41C48ZN0LDb0tc/SPZAAiRAAiSQKQhkbgE4MFMw0g+CDuBMtRwcDAmQAAmQAAmQAAmQAAmQAAmQAAmQAAmQAAmQwDMEKAC/5ZeDJgBrJVfcJYOZRhvZys9Bph/KrV2COp7jqaofa6Kq3zQt/ZYT4vRIgARIgAT0BCgAp/1aoACcdlasSQIkQAIkQAIkQAIkQAIkQAIkQAIkQAIkQAIkkLEEKABnLG/2RgIkQAIkQAKZlgAF4LQvDQXgtLNiTRIgARIgARIgARIgARIgARIgARIgARIgARIggYwlQAE4Y3mzNxIgARIgARLItAQoAKd9aSgAp50Va5IACZAACZAACZAACZAACZAACZAACZAACZAACWQsAQrAGcv7jfc2uG0+OYZwo9wGY7FKCJKfZ644JreRSY6/8YFzACRAAiRAAq+dQKYWgG+Ew33IEEwZ3EVyCDazlNt13T/FjHkHcFVPx6Y4ijVpinO/9FC/d+aOWLJkCTy7qvPCzN6T24YNK2LNmjWIgLX8vG+BO7p2n4t7aaRMATiNoFiNBEiABEiABEiABEiABEiABEiABEiABEiABEggwwlQAM5w5G+2w4Gt86BN7z6AcS7DgSQE48S2bdh/3gjLl6+gAPxml4m9kwAJkMAbIZDZBWAJJe6BYiOE3KpC6N07vzW6t2yJOdvVi0zFvh2Eld4TMLluFWz530EUKFsOPtu3w8d7Oty6j5ICsHbe5mVeaNmqFbZtOYbCZcri0t+DseG3tWgmROC0FArAaaHEOiRAAiRAAiRAAiRAAiRAAiRAAiRAAiRAAiRAAm+CAAXgN0H9Dfbp1rosunr0QZRRCTmKRyZmcpsr7g727duHHI99EHAuAJO8L8r9UXBMdrTjZ8yEnZ0dLONi5XEjowjExsRgzIBRCA4JQaSp6XNnGR9vBzNRZ0D/lti8eTNOnn4kP/cY7I4iRYoktnt45wYlSBs7pItauFEeWFpaYtb4H5FNjNMs/il27fLFsmUbZDsxxsYG7aU0Hv34jpx9BCenfBg7wBXz5s3DCf8b6RpP0srRsHul7b3UYHgyCZAACegIZGoBODDQcJ2MSgI2tog8PRxTp07FkNlXAHNznPAZDD8/P7i6ean6li5oJZzDqzvmRC2XWtgR5YJl232Qa99odO0zC9d0L0R1GdUF/fv3R8e8OXE9JPZfR3EKVwcFYN42JEACJEACJEACJEACJEACJEACJEACJEACJEACmZUABeDMujKvaVxdW5WBmxCAI6AE4LO3IzB06FA0KGuL6tU/g+OT7QiPCMe2szZYvWZ1igJwlIkSeJvVrYOcOXNi5cr56jl7jLncvqgA3LV/Z/z666+IuH9ftmMVH6raS6cAHGdVEGPHjsFvi0fCz99PCsCNGjfCdp/D0C76FxGAtXFkS7gpx/PUyO6lVkgTgF9ley81GJ5MAiRAAjoCWU0A7uI5BOO/NUOVKi1w4XEhfFi2LM5u7Y/2HTpg7ZYA9T1bpT18fH5FpYg96CWcwssiv8A//6zEkq8KYcvOQCkAaw7gLXvXwMLCHF41q2LL7pMUgHlXkAAJkAAJkAAJkAAJkAAJkAAJkAAJkAAJkAAJZFkCFICz4NK5uroKwXUlEhIS0j36jt+UQU+PvnhiVEy4do2wJ8gMw4YOR53SH6FHD1fYxcXINhdP/QFr165FGIo9t496X9aDoyYAL/eW9UJN8khn67T+rcWDdAtcCjgDLy8vBJkVQMeOHVG78se4L8TdieN+hru7O4p+pBzGYbdCMHHiRHRwbysF4HshT+X+uNi80sk77KfvcPLUKdT67Fu5f+eKIdguQno26zICV4UrbKfPTrn/vQL5RT+dsGTFRrTVOI1zQ0R4BELNcsjj8fG2cpu7UE4MHuwJe1MTnD9/HtOmzkG/fv1QtGgeefxBcAwiIyJRIL8Sah/dfIpJkyah/8jWcnsl+kOMHDUSQQf/Rq1atRBtGoVVq1Zh75ZTsr5t0fdk+7amVrh06RKyxVyXTudDASp0qX5eE8d/pdoLcYRLGRcM6NpNHj+xax5WCOdzix+HJDu/SZPmirEWRR93leNSX/+xcV75mYUESIAEXoRAVhCA3YdPx7BhvWAmfgJjRRCKIU0KY4vPFdyxdsFHTZvi/Ow2+EEIvb/uPIP5S5eiRdN2GDFyImZ4VsDY0aPhHVQe3iunYVLtmtiy3Rczls1D8+bfoNfINRjs6Y5Nnp9gxtxDuJYKQDqAX+QK4zkkQAIkQAIkQAIkQAIkQAIkQAIkQAIkQAIkQAIZQYACcEZQfsV92NvbIyoqCtHR0eluuUNzF/QWAvBjo4/luftChLiqE4C7ddME4Ci5f5EQgNevW59uATjKRjlvN88fLkNwdunYTgqYAY+sUadOHcyd5Ik8efLA1iovAsX+vv1+kMLo5ZPnYWZmCve+ygGcVAAeM60Tjh8/juW/bpMC8+Te9TFmzBhYF6qCOnXrYsqkKXLctRs2xNOnT7F91wnRdj/cEo4uTSh+VgDWBOXhPw2V/Vw+fUoK04FXb4sQ0bvQt++Pcjynz96Q4+nn0Ul+vnTilhKiJ7ZPFIDHjx+Pe/v/kkJtrkKOQkDui5+GzpWCc78pI2X7F06fk8KuZ5emmDFjRooC8PXHedC4UWNs/W297GfmWFd5fqSFU7Lz8/U9hkai/l/r/zCof+jcw3RfEzyBBEiABPQEsoIADBNdDvuEKBQVjt8Lf03AnyJ371eDfBMF4MkjRqDtmHk4efIEvqzZAiVdhDN4+0ADAfivnu7yRR3fgFOoXasRPij7tcgVvJ4CMG8HEiABEiABEiABEiABEiABEiABEiABEiABEiCBLE+AAnAWXEJNAA4LCxPOJ5V/18TEJNVZmCc8kXU6Ni6BrkIYfWhaWX4+FKoE4NouxdC1axvYxSrn7eLJHbBhwwaEGRV5bttJHcAflq+BukLonTdxqDyvcukP4OzsDN9zj6UAvGRCd7k/HAWenwM4PkK4deOFYLwCly9fwYiJrlJ4vXM/h8F5B64nYOTIkVg7fIBk4t7/OyGcLsbtYHOYipzC7oM8UfCDD4QjuQNCRG7iK5alUEYIsp2r54XXZM2Z7AQXFxc0LJINa1avQYfB/Q1yEutzAJ84GSeFVr1j92pMbowS/W7wHCRzHl/OWRAeHh7Y+/taIRybwfWLAtL5/MC4lMF4NWFZK8k5gLX9NrqQ193afYUjR45g522jZOd3MVTlRE5a/3DArVSvBVYgARIggZQIZAkBOMng+4wYClfXdvjM5TsULFQIvgdGyAgUXRq1wZb/HcQj85LIKUI8B63/Hl1EaOg1j+uLkNALUOHpHrgLp/Dc7Xdli+9VqStCQ/+DWU0ritDQR3EnlcuEDmDeRyRAAiRAAiRAAiRAAiRAAiRAAiRAAiRAAiRAApmVAAXgzLoyzxmXJgA/evRI1ggPD4e5ubkUHZ9XTh3fg7MnTiDsyjYUKlgIjhU6CcE0AkceWycKwJ07t4G9zgGsCcAbN25MtwBcrVFrGUozW5zK3WuZECpDLA+a+hvqN6iPrk0rCKetL+Yt352sAJyYA/iByrVrHu0ohdeUBOCdFyKlgxdnjiJA9NOk9eeYOXOmyF2sQjlHmJjL8xeM6o47d+7AbdbfaCDG0beRCm2tCcBaiTzxD6ZPn/7KBOBaxc2wYsWKdAnAmlN4kHs7OR6rmBDpGP77SnSy8ws2+VA6i5PWpwCcBW9oDpkEMhGBrCgAz125DPnyOaHJ527i99AW5wPnYcuWLfDsNEKS1QTgdiJX8M/NTESu4FY4a1kDvv6+iFz9I7r2XpAY6rnDmOlCSHZF92KOCBUBNigAZ6ILk0MhARIgARIgARIgARIgARIgARIgARIgARIgARJIFwEKwOnClTkqPysAa3mAHz58iOzZs8ucvimVU0fm4NAff6Byw9o4Ih6MV/x6HCJCQ7EjqgCGDh2PkwsrI/zqVZz8a7JswiE2CCUrVIBL7+c/Ak/qAC5SoaJ0/G5dMF+2EylcuM+WB0Jw1QRbS/912L1rN74fOEqFXD7zQArC/fu0SDYEtN55m9QBvM8vQTl4vyyCs2fP4r2QIBHCczuCLFRuYX0JNndE+/btcXX3DimWVy9lheUidPNNi49kFcfoMNm/24CecjxnhVNXcxD37atCQJ86FZkmB/DJNathKtr/skERTBYO4NsmFeR5i0Y3kfM65K+E+6QO4PecyguHdF2M9/pFHu/xvVgn4QDefS75+eWtXCvZ+if8lcOYhQRIgARehECmFoBvhKspxalc6sLmi+oi5+/umUPRUzh5Z+0OkLvbjFkMT88OGFe/inQAf1C2tEwFMGt4V8yYvR6PRAhp9yFD8NOA9mglztuy9QQKC4fwpb/7wkvkCB4wZ1+a0NEBnCZMrEQCJEACJEACJEACJEACJEACJEACJEACJEACJPAGCFAAfgPQX7bL9DqATwjn76190+Dg4IC2bTphlffPOB9WGOUqf4IeS09hz549UgBeP3cumrdwRnhAAOLuBuDQ4ZPot730c4ebVAB2EO7ifiLE9DzPwTI0cuEyZaCJ1O+//77M4XteOI41B25Vq0DpkP3ara/MEbxt25kXFoA1gXXgwK/kODdPnoTg4BBYFi4jnF5V8Ntvv8n94XZOIjfxWGz6eaZ0T4/t+5XMIXzqiSNKlSqFnJGP4OfvB9eu38vx+PzviDyvc+cW8vM/W6+mWQDWQlZPnPiDFHx9AqzkfN2bOqkcwCkIwGUqNoajY04sXr5R5jgeO8AV8+bNkwJwcvMr/1W7ZOtTAH7Zu4vnk8C7TSCzC8DTly5Fl+Y15SKFWFgiKioKnZyscD0EuKxfOqvCaCMcvyt71ZN7IswdMGjQICybPkt+1gRgrXgO6oBhw4bhsZGt/LzEoxpmCPE3rYH0KQC/2/cKZ08CJEACJEACJEACJEACJEACJEACJEACJEACmZkABeDMvDopjC09OYCtRE7Zg0IA9vu9M4qXKIFW346Ft/d4nPG7i3LNmqFqRx9UEE7fGW7ZsEkIwI1dq+OOEIDtrx3G4cPH0cs3fQJwuLGDQWji6/5HZK7dcNuPMH78eOS3DcP9+/cxdvRUaBffBxVqokf3Hoi/dRoTJ0xEqz6eKFKkCKx1oaiv+Z3DrFmzMGTcAJkD+EEQdM7cH5VT1++ipNSxUwdER0djxXJv+TncxE6GnP7+q7rys40ISb1q1Sps9D0mPxcpV0P26xh7HecDzmP0VOW81e/HraNSMLYvWUuN70YAvET/fYb3VOOIspS5eReOGSmF7jCbHOgjcgAf/n0p/Pz88H6lBvK8nNFPsHfvXuQQkaa18d4Is8VAIUSsnrbAMLdxhJMBnxtX70th/oQYW3Lzi7fO89z6WfCy5pBJgAQyAYFMLQCLl3EyU6EAnJlWg2MhARIgARIgARIgARIgARIgARIgARIgARIgARJ4lgAF4Cx4PWgCsOZ60gTP1IomAHuJUMQfWexArly5cPCwHypWrIi79+NkG35O/ZE/vz3K22x/IQE43iheDsE4wVhuNQFYKzaiX61YxYfJbbBpAbm1j1e5fRFvLTehpjnk1vHpXVXPQp2vF4AtY1X7MaYRchuXoOobGT2R2wSYq/ag6omRyP/VBGCt2MSp/jUBWO1X7evHqQnAWok0VvX1+3PHqP33zdS4HaOFvUyUp2ZqHOEmahzZo9XnYAt1fq5ooVBr55nnlVtNANYcvMPGu0vh+GqomrdDpKnc32tQI5mz+I4QgLWi52MUZ6n6M9GH0DacX4SOc8r15eksJEACJJAuAhSA046LAnDaWbEmCZAACZAACZAACZAACZAACZAACZAACZAACZBAxhKgAJyxvF9Jb23bthUuXm8ZWjm1ki/mNIYPH44K5R1w7949dHP7CXPmjEE+EQHT//QpONYYLZvInf32CwnAqfX/rh2Pj1ehRJ+aRcmtSUK8CAHdADU+yiOF+AemBeX+KPMolBG5i7t8Wkru13IUs5AACZDAmyZAATjtK0ABOO2sWJMESIAESIAESIAESIAESIAESIAESIAESIAESCBjCVAAzljeGd6bJgC3b98eLVtVQMSTJ/DdfgSf16wJa+twbP19Pbbe/EiOafqk9hSAX8HqaAKw5uwd6TUcdnZ2UgDWQl7PG94b4SLktSYAazl+PUZ4wNjYGAt7dUCICCFNAfgVwGcTJEACL02AAnDaEVIATjsr1iQBEiABEiABEiABEiABEiABEiABEiABEiABEshYAhSAM5Z3hvdmHh+BhYsW4rzvYoO+o43sUL1aNTTtOl7uP3VsLfyPHMHedSvk5zjTKDRu3AQNuy3N8DGzQxIgARIggTdDICMF4ALdtqRrktt6fJiu+q+7MgXg102Y7ZMACZAACZAACZAACZAACZAACZAACZAACZAACbwoAQrAL0oui5ynCcBayRV3yWDE0UYqVHGQqXqgbpegjud4qurHmqjqN01LZ5GZcpgkQAIkQAIvSyAjBeCJZ8/h57lX4e5WKE1bCsAvu7o8nwRIgARIgARIgARIgARIgARIgARIgARIgARI4F0hQAH4XVlpzpMESIAESIAEUiGQkQJw+R/nwc2tBubO3ZWmbTUro0y1fnQAZ6rl4GBIgARIgARIgARIgARIgARIgARIgARIgARIgASeIUABmJcDCZAACZAACZCAJJCRAvDCE+fSLP5qIvFKj88z1SpRAM5Uy8HBkAAJkAAJkAAJkAAJkAAJkAAJkAAJkAAJkAAJPEOAAvA7djkMbptPzjjcKLfBzK0SguTnmSuOyW1kkuPvGCZOlwRIgATeSQIZKQCn2wFsq/vdintgsDb2uk+P9HvN3lP/L+ae3Njp9oclXVGTXOq4rr2kx5t80xb169VDKZeyCAsLg4OdLU6fOoVt/2zGhnXrULBgfgQGBmb668QIJeUYC8JJN9bTcnsVxnLrBJXqwQzxBnMxwQX5+ZKo+SqLCSrK5vLgrNzeQuSrbJ5tkQAJkAAJkAAJkAAJkAAJkAAJkAAJkAAJkAAJCAIUgN+xy2Bg6zxo07sPYKwefCeWhGCc2LYN+88bYfnyFRSA37HrgtMlARIgAY1ARgrA6XYA928B9yFDMGVwF4PFmtDfFTNmr8ezAnDVJk3hs2KGrGcZdxfeS5agbfdRhossBGCtvTkDmuHIvn2oVK9N4vHmzZvDc+QEmJmaIUeuXLCxsUHEk8cIDgpGXGwkRo0ahZNHD2UZAbhauWr4wvYzNT+r0zh69Cg2BwfAzsERnYv3gYWFBczikwjA5hdw6dIlLAtc+UpvDktUxedVaqCQ2RX47PbBRagX0FhIgARIgARIgARIgARIgARIgARIgARIgARIgAReHQEKwK+OZZZoya11WXT16IMooxJyvI9MzOQ2V9wd7BMPwHM89kHAuQBM8r4o90fBMdl5jZ8xE3Z2duLBeqw8bmQUgdiYGIwZMArBISGINDV9Lo/4eDvxYN0UA/q3xObNm3HgmhnGjhmD/XO6w8/PD0HmeeX5j43ywtLSEvOHN8KkSZNw7aFlujjnKFAUAwcNwvoZY2W74abW6TqflUmABEjgXSKQkQJwuh3ASXMAGzvjk6ZNcWBpfXzfsiWWbVUScPWWDbBy5UoM/LIGtvzvIOKrtIePz6949Is73Dzm4rLmiLWxxcOTK+C7cycqNyyKixcvosbnP6qlNjLDzLnzUOmzL/BBwQ/EDiWMJiQkiN86I9wIvIHTZ85g7MCemVoANkEzWIv/Rudxk7/X1/OckfOwCamBGPF7venuV/J3u2GFIXJ/9jtN1fxzrJKbhw6XdELx9ld6C5TDb6hVoRYePKmB/QFndD7jV9oFGyMBEiABEiABEiABEiABEiABEiABEiABEiCBd54ABeB37BLo2qqMeADeBxFQAvDZ2xEYOnQoGpS1RfXqn8HxyXaER4Rj21kbrF6zOkUBOMpECbzN6tZBzpw5xcP2+fKzZYy53KZXAN4ZEIf6DeqjmnWgdCA/KwA3EPudswdihdj/2FgJw2ktESZK8M0VrRxGFIDTSo71SIAE3kUCGSkAp9sBnDQHsBCANSE34swgTJkyFcNmHYWpqTnW7f9bvvAzqUNHuYSPLF3QSjh9V3d8D1+41MDOByUxbelShBxYhIWLFuJY4Lb/CMA+u3bj/UJFRfM2ogVDZ2x4WASuX78Ot3bNM7UAnA1tUeezumh4tyzu37+P+aFeksdHaINapWrhn+AW8L/jD0t8Ivc3MfVCoUIf4uiVvjgX548QEfxZK1dx55XeCnVMt6NMmbK4cNMF5+7eoAD8SumyMRIgARIgARIgARIgARIgARIgARIgARIgARJQBCgAZ8ErwdXVVbqbNDdSekvHb8qgp0dfPDEqJp1Me4LMMGzocNQp/RF69HAVuRBjZJOLp/6AtWvXIgzFnttFvS/rwVETgJd7y3qhJnng5JQP0/q3liElLwl3j5eXF4LMCqBjx46oXflj+SB64rif4e7ujqIfKYdx0N1QLF68GL16tMMY4QS+E6KcxdGWDvDo44FD61fCz98P+SpXF+PsAdvYMOzy9cWvy7Yhn+jPrUttPHjwAJWKOWOIeNB/45E6P8I+B0aNHInfPYcjJDgE2atXNTh/rrePHBcurBMOse24YFlNjn+cazk5bmvnOgb11y9ZLNulkJzeK4/1SYAEsgKBjBSAX9gBrMvdC+MouHsOwfQmRVGlSnMcM3KGgxAWH67/Fl06dMD8HXESedHS5eGz/W8UMN6FH4VTeMG2+7qlKAkzc1tcuzoxiQBshTUbNqCoS0X8/fffME7yU1unYUOcOX0Go8TvVebMAZxPzq+31UJ8WKgQ9j5ehf039oscvyrnrxUqoU6xOiJkdjedA/dj4Xo2x3CHn+CQ3QFz79dB0JNwPNRRMkdjmIv/etlOQJ48ecTv71N55FR0Z+y/sx+HYSs/V8Vg1Pq4FgpFZ5Ofbcz3yd/77qFjxd8b5vCw+wd53s8Dx6gIg1vBKMevOHr8KGZjTVa4RThGEiABEiABEiABEiABEiABEiABEiABEiABEsgSBCgAZ4llMhykvb09oqKiEB0dne7Rd2jugt5CAH5sJB74irIvxDJRAO7WTROAo+T+RUIAXr9ufboF4Cibghg7dgw2zx8uHVhdOrbD1cBABDyyRp06dTB3kqd6gGyVVz4479vvBxkC+twZFXK6S+cWuHo1EH/vOCI/O3zwMb7+ujlWeY2WIaM/+aYt/vjjDziaPRX9jMX8RX/h0aNHGDGsDdb//jsObFWhKsNN7OT2WQH4cVgYSn/7rcH5M5dsgZmZGTrXyCEFX00A1hzHTo8PYdfu3SjXvLtB/TULfmEo6XRfdTyBBEggqxDISAH4RR3A7sOnY9iwXkK0BOKExvtTvULY4huIyxbOKC1y/56aXxddhNCrCcDThdO39VcNMHLkZMztXxpeo0djwJx9uuVIWQD+e/sOOH5QROb+1QvARsZGSIhPwKOISNy8eRN9v2+aaQVgLbfvsJzL5O/j/4IWo1bNWjCLUwLw5XPWyJs3L87f+0bnwP0Y2ewdMcZxsvzbYtbdWoiIi08UgPMadUCtWrVQKbCJPF8vAD/J/5MMEb008jocc+dDnzyr5fG8YSoSyLMCsJm5DQY77kA2EYo6qQAcm20+DpzZj8X4K6vcJhwnCZAACZAACZAACZAACZAACZAACZAACZAACWR6AhSAM/0S/XeAmgAcJsTMshtjJQAAIABJREFU2FjlcjUxMUnzLNp+VUaIrn0RlqCcvYcemUsBuLZLMXTt2gZ2OmfP4skdsEE4oMKMijy37aQO4A/L10BdIfTOmzhUnle59AdwdnaG77nHUgBeMqG73B+OAgY5gE+fvSH3FylfVdUTD+m10s69hXzAvs3nkDrP2EHN2egJ2rdvj/N7jsoH3J4Dv5HO4aQ5gvUC8AbPQTI38TWbPAbn3xb5Hy9fuYzePw2VOYZvh5uiV69e2Dh3jqwfZK4cyvr+7uz6U+UotsidZuasSAIkQAJZhUBGCsAv7ADWwzTOhcLC8Xtk+xz89ttadHFbgU+EALx9+QCMHDECk/q3gd+JEyjVaC7yiHp3tn6PseK3ZdisXboWUhCAhbI8c/ZsuFSrBad8Tv9Zunsi/POBgwcwy2tMphSAjdAOzu87o4P9Jwg4H4BSxcxx48YN8WJUQeR9/32cu3AOHxf7GAtutkBw2CPxe9wA2bPnw+y81aVjt8+D/ro5K2fwINs/5Itb/4aG/hDOVs6oVOkS9h84gC1Pn0gBeIjjMkQKAXnblREIEv/dx27Zzn2oyCJALWSzcsSM9xvL3+0+wd2yym3BcZIACZAACZAACZAACZAACZAACZAACZAACZBAliNAATjLLRmgCcDaw1OthIeHw9zcXLpY01JaN3FGv779Ep29Rx4rB7AmAHfu3Ab2OgewJgBv3Lgx3QJwtUat0bz5N8gWFyqHY5kQivPnz2PQ1N9kjt+uTStg1y5fzFu+O1kBOM7GUTp7N/08RwqznuM9pDD7IFiFnCxSrgZ6dO8hBdn4+Hj8+tNMycJdhIDWHLz3IpVArC9JBWCHqvUMzl83bpwMLd28+/fyQf7Ri/el43il10TZRL5KtQzqr58wkAJwWi401iEBEsiSBDJSAH5RB3AiWCEAa2XokOZwdW2HYp/2Q96ChXB22xSZgqB7s0rY8r9LuGfiLAXg25vbiheHOmDZ1tu6JlIWgFt92wZu/YfCxNQE2R2yy1zA4VpY5NCHMH4agylTp+D4/h2ZUgC2QEfUEL+VnwXlkmN+P3cYDgYcQtHCTYXA+wBG4p0xbT4/3/xG/R0hBODChZ0x2rIkjvodxTTM0vFRzuChDhthYW4B5Fgl9z80LiSdwgdO9EKwEHr9oF6U+g5TULZEGcTYK4H9rPE6bN231UAA/kj0M8K8Ki5dvoQRTwdnyXuEgyYBEiABEiABEiABEiABEiABEiABEiABEiCBrECAAnBWWKUkY3xWANbyAD98+FC4d7LLnL6pleaNyqJfv364aVpKVr0gdOShQ8fj5MLKCL96FSf/miz3O8QGoWSFCnDpfee5TSZ1ABepUFE6frcumC/PixRhm58tD8ycZM5dS/912L1rN74fOEqGgD7rd1lWCzFxkiGYC+Z8guDgYDjbxGH58hXws/kEZcq4oFc1axWq2bqcdADf9PVJkwA8b9TPyO+UH651dKGedeeH7VgqBd1clZuiTt06uHZqF57GPMWSPbeS7U9fnw7g1K40HicBEsiKBDJSAH5pB7DZexLxhnm9RO52J1So1xeWlrY4GuiDLVu2YNwPPeTxR5YuaCVywy9tFCNyBbfFCZXpQJSUBGB1tNW3bVG9enUUdy6HJ0+ewM7GGmfPnsX+PduxatUqFCxYMFMKwIXxM2pVqAWLa3vkC2J2MdZi/OHI41Qe5y8EIF+VTTJ086YYPzlPewxAjRKfo57Vfuw/th8rsUPHpwbsc+bDdMeeuHTpErzjlsv9xlAveN2FiswRj3pyq+JraDmGq+LzvJ+jUp5DBrl9TfAtqhWrhg4ojqMBR/E31hu0E65fFm5JgARIgARIgARIgARIgARIgARIgARIgARIgARemgAF4JdGmPENvIwDuGn90ujfvx/OPv4A/2z7B8GmebFnzx4pAK+fOxfNWzgjPCAAcXcDcOjwSfTbXvq5E0wqADsI95UmMM/zHCxDKBcuUwaaSP2+CDt5/PhxnH9sLQXeqlaBWLFiBb526ytzBPv4qJyMmgDs5JQPHp3rityOcdi/Yq4UaDUBWDuvunWAPC+8aGMMHDgQG6dOSrMAXKlSJZTIofrVn+87uZdsP9ihGPr29RDO5SDMmzcPJ5/kTrY/fX0KwBl/3bNHEiCB108gIwXgl3YACwG4qgj5vHdRP7QROX9XbbslAfUY1QGenp7w+LK+cAAfRHyV9uI35lcc8PgMM37Zg6uJGJ8vAMskw7KonLaa1KmKCmmc2QXgyFObkDt3bhTJXhC3bt2Gpc2HsBM5ePfdaodzj/xxWnh/tZITQ1C3Qh1UifkHO07twAadsAvUgKWtoxSANUd14HvqRS0j41DpAPb2Hy1DSL9v8YPMEZzniaJj8qSi3L4fs84gt++zArB2PDDPOYN2KADrLi9uSIAESIAESIAESIAESIAESIAESIAESIAESOAVEKAA/AogZnQTL5MDuFFd4QDu3x9+4YUxddpU3AuJQAXh9J3hlg2bhADc2LU67ggB2P7aYRw+fBy9fNMnAGs5el2EU3eQezuJ5br/EXhN9kK47UcYP3488tuGyRyDY0dPhXbxfVChpgyxjFtHZejnB9HKMay5hHPkUG5drcTH2wpnlyVGeg2XD7DD7gbiusjDuH/nMSEAh+LHzt9gsqh7V4SA1gTksQNcpZB7+MZjjBw5Et7DJopw2RHoPXOswfnHd+yUAvB9izyyT7vwi9JxHA6nZPvT1w83tc7oZWd/JEACJPDaCWSkAJxuB7BtbkxfuhRdmteUHIyFEKnlnK1RtDKui9+Vh3o6JrngLhy/UwZ3kXss425ixKBBGD1bOU6R5Lj+NMuEEOno/bRSPYQKx29kKrQzqwBcCgvwWaUaOO9fC9ee3MAl2MiZZIf63XqIBwYzy2fcQgq4NtG+8Nntg4sirPOzRX+8UHQ2uTs1ARjGUYiJicEmkQv42p17IuWEvuSDnYMjOhfvIwVlc4RQAH7tdzQ7IAESIAESIAESIAESIAESIAESIAESIAESeFcJUADOgiuvCcCa+yY6Ojrdo29QywUDBgzADbNSuHnjHmKMLJE/vz3K22x/IQE43kg5oowTjOVWE4C1YhOvQkRaxatHv8GmBeTWPv6mGnO8ehAdappDbnPHXFfnm9glOydNANbKUzMVu9MyPkJuTWJVOyZCCNDKY6O8cpstQfUTblcAvXv3xu/jpksB+L6tGq/+fJuYWPlZE4C14qgfhxCAk+tPX58CsMTDQgIk8JYRyEgBON0O4P4tFO04JWAaqZ8dOOiMuc8KwM/Ws9etkch4oIoQgJ89rt8tstzKoms2ywrARTFbhoA2NeqJrUf+JwVgU1NzNHSuBX/xwtPFp+cMrloLKEHdEQfl9laSmeuP59U5oVMLAQ2o3+lgqFzAzwrA2mcnqBfLLIQArBV9KGk6gA2WhR9IgARIgARIgARIgARIgARIgARIgARIgARI4KUIUAB+KXxv5uS2bdvC29tbhlZOb/nyi0IydHJ0gr1BzuDc2W+/kACc3v4zqr5eiK5dMjvq1KmL0VN/yaiu2Q8JkAAJZFkCGSkAp9sBbJV6nvuMBJ9ZHcAWaIoawgHcLPgHicMqTsVmvp5/MHbs2QFfIfGykAAJkAAJkAAJkAAJkAAJkAAJkAAJkAAJkAAJvN0EKAC/3ev7n9k1qFlQCMfxiIZy6urL9Ent3yoB2KFASXgO9sR7wnE8RIQCvRmqnL4sJEACJEACKRPISAE43Q5gj88z1dJlVgHYCA2E59caw3JNkykPNAE4JjYGG+7Xx7WngTgr/gJgIQESIAESIAESIAESIAESIAESIAESIAESIAESeLsJUAB+u9c3zbM7dWwt/I8cwd51K+Q5caZRaNy4CRp2W5rmNliRBEiABEggaxPISAGYDuCsfa1w9CRAAiRAAiRAAiRAAiRAAiRAAiRAAiRAAiRAApmXAAXgzLs2GToyu4RLsr8cT1Vu3VgT1f1NU5Wrj4UESIAESODtJ5CRAjAdwG//9cQZkgAJkAAJkAAJkAAJkAAJkAAJkAAJkAAJkAAJvBkCFIDfDHf2SgIkQAIkQAKZjkBGCsB0AGe65eeASIAESIAESIAESIAESIAESIAESIAESIAESIAE3hICFIDfkoXkNEiABEiABEjgZQlkpABMB/DLrhbPJwESIAESIAESIAESIAESIAESIAESIAESIAESIIHkCVAAfseujMFt88kZhxvlNpi5VUKQ/DxzxTG5jUxy/FVhio+3lU2ZGd+V2ziozywkQAIkQAJvnkBGCsB0AL/59eYISIAE3jICZu/JCbWt9wF69uyJynVdDSY4beUWRERGYlKn5nL/o7ds+pzOW0bAJJeckFHcA7m1002P1+1bts6cDgmQAAmQAAmQAAmQAAmQwGsjQAH4taHNnA0PbJ0HbXr3AYzVP6gTS0IwTmzbhv3njbB8+YrXKgBbWlpi3JiumDRpEh4EP82coDgqEiABEngHCWSkAEwH8Dt4gXHKJEACr5eAEICrNmmKvb8OQKuWLbF263GD/j6oWBc+Pv9g+ZBvMGP2egrAr3c12PrLEhACsPuQIZjm+T1iY+PQqVkjbPnfQV63L8uV55MACZAACZAACZAACZAACbwzBCgAvzNLrSbq1rosunr0QZRRCfn5kYmZ3OaKu4N9+/Yhx2MfBJwLwCTvi3J/FByTJRRhnwOjRo7EBs9BCA4JwX2L3DAzNcWA/i2xefNm7LkSAw8PD1xa7QU/Pz/EF62KgYMGYfW0Bbh8+QpGTHSVAvC9INPnrkCOAkXleetnjJXthJtav2MrxumSAAmQQMYRyEgBON0OYNvc8kHwlMFdJJBgM0u5Xdf9U8yYdwBX9ZhsiqOYEEDO/dJD7gk3d8SSJUvg2VWdF6ZzFC1Z5IVWrVohVLQTFwdMqP8Btuy8/m87qWAvWLAgAgMDM25xMrwnGxgZmWLx4PooWbIk5ngtxN6T13E56ThMbVBT8F7dIL88Yh0fiqDgINQc9RceRUfjYZL6VUp8iJGjRiLfpX3oN/gXbM3weaWzQzN7OLm44Fzn4s+dl75VSxMLzJ49G43j/MTfQdOxMq3vuVkUx+glS9H/K2fZlGXcfRwRf5fVrtdGXbc2lbHcxwfflDH8u+nirkWoXb877puXRFmxDvuXD0t2gpZPD2LGwEHoPf+KOm7niKP+/iiZPUr1F3UCnYRg6P2/m/JzZCqYPvp2ONZ4j4L13zNQ68veUGcBI1cfFfdVefzt/glmzD2Ea6nNy7IkvhX39eJ+zQx6tHx6FhfE/D8Wbcti5ALY2OLshXXInTs37GPDpCA0qFEFbPEN/Pe6zFkDO/x9UdXhLiKjotD0w0K4Hox/72srZxRv2hTHfx1iwLmejvND3fdD1a+aYc2aX5AzRvHRc36sG2WksYqoM33ZAjHfBnCIVfV2zO8Nt16/4Hoq/MRkVA2rvHAW4zn86xj50eTcRlSp0grHonUNGL8v/0/VZo3lePI9PY274nunWjnx3SXmJ6ZmWLIXxxE/f9xcOxRde4/DvaTHTQqjiuhv/y/tUL50WRy/k+pAk61gbWIir3On2wfQb8wynE6slcbvjRfr9o2f9e0Ybwwd+i0+FOyfLdd3/mJwH7zxgSYdgO6+yHfM8H5NWq1466FYs2oMip1Ya3gdvqEJlW/9A1auXASv2hXF7/NRvODl+oZGz25JgARIgARIgARIgARIgARI4M0ToAD85tcgQ0fQtVUZuAkBOAJKAD57O0I8yBiKBmVtUb36Z3B8sh3hEeHYdtYGq9esfmUC8HXrgrI/h0hTaA7gtArAESZK8M0VrUJUUwDO0MuFnZEACbxjBDJSAE63A7h/C7UaulCQ0Dvd5rdGdyFczdmufieKfTsIK70nYHLdKtIpVKBsOfhs3w4f7+lw6z5KCsCakPz1Z6VQu3ZtkZMgG9w9h2BO989VO0IETkuhAKyjlE4B+NuGX6B9+/ZZSgCuLgSzLXWsXqsAPHrVYSEkVkSBaJ0gKwRgrXgvWayu2xQEYMvYAIQIQTBnrcko+1mNNAnAhcuUxead/8BaaJC5dAKnZexpPBLtFK/SEaFPnrwyAbhjavNKowCcr2x7bN/+K3LYxUsumgCsFSO/HUKoao5jOqG9ZMvRQigdBuOAfSj8YWHM7fYjZizclCgAtxi7GsOGtEJRnYCnCe1auXclULRTA1ej1PeD5/Becr9eANZzLlWlneJj9zFOCQE993vGst6LCMCmpuZYeMAfFSvkSRQU/yMAW36ATT7bUfaTwrKf1ATgSd47UKlSJXR1tsVDoeInJwDD3Bz+fw1GTMxTuNTvlJavu//UKV+qFEaKF0EtTm2kACzoZHYBWH9fmCV5YSPpwurvj8wiAH8/dipcXV3R8+PcCBUvRVAAfqHblSeRAAmQAAmQAAmQAAmQAAm8wwQoAGfBxdf+Ibxy5UokJCSke/QdvymDnh598cSomHD2GGFPkBmGDR2OOqU/Qo8errCLi5FtLp76A9auXYswFEu2jxQdwP1csXXrVlT4qhOKFCmCwhH+uH//PnrMWotBwsm7ynMmtIuu/5Q20gF85WEOdOzYEbUrfyzrTRsxXB7XC736fn73HI6Q4BBkr15VjLMHbMWDv12+vpjr7SPPh3CE+IgHZBcsq8HJKR/GuZaDl5cXrJ3rGNRfLx6kaoVCcrovHZ5AAiTwDhDISAE43Q5gKyPDFTAqKR2BkaeHY+rUqRgyWzgbhbBxwmewjBjh6ual6lu6oJUQdFZ3zIlaLrWwQ6US/LeYOCOPEMTu/NMOY0ePxrCZe9K00plXAFaRPeyhfs/1flGd3xB6B+NDKJ4fQP0tcQ1WcptTJ/3FwET8Z4qpnl9JB/C8n4QD+PR18WKYKv+2o9thkh12+fPjRN8KiBQ5RhsN+93AAWyhq5YkAUWic1QP3Ug3rny6cenP+4/zOIVV0td30B3XC2D/2S/+BtKKk+5vKf3x27rzIo0VR6d4xfE/x/X9J6mn+dJnTxuBsmaP0ugALgkzc1vsv7sCdtns0CnPe9Kxek33goN7zfcNBGDXosfQU7yoMMs3AVLI3b0FFhYmmFQvP7bsuCnWURW9UzFwZldDR2q2ylginMTfl/A3FHwtsmH+ggUY4d7plQjAmzp1wsJFi7Ay5OLz56UTgL17FsIW4dRvKNyzhqWQvK//2LscFStWRO7jv+sEXxtoAurShePQq1dvBD1S6zVl7Rw0FYJ992YTsHjxT4g8OgO1G/XGVQtnOAhetzYPEcK3NUb0761CIGevij3+e1HNei+mCYf00NMfi78nF6FKzH5MFX+39p0bopzHFzdI5/FSdxE6ef4fcFu3Dq2aN0eBo9vEeOrhWGwKF2QquwcN8cQXX3yBZkO9sV30W+58Euel7oWV+p/VRv9+/XDYd5z8e7l+6WaGDmBj4RyX34eemDpF+z7c+dyenVt7YMnSKfDIa2TokE5lvPr7oF4ROykAh/kfRb/x3uLfC6pcEM7mZyMH/PLTfPG9cTPxhYLE7w3dfVNYd3/pHeROunYS7/dU7lMTXX399t/csLr7W/c9cjNJO/pp6p3u/3FSp8AhxftKX1+Xg9k+Rn3zPILuG88sVH62i1HfJ2FJ9gs1Xh3XtaPnCZ0jXf/iU3bd8Yd6B7l5uNrz1F5ujHTBkRNz5SZxtN/evioxqoAahx6gbpy6F6z+7ScJiJcdTwpcU9rtNmo0XNu1w3cliifveE9ne6xOAiRAAiRAAiRAAiRAAiRAAu8aAQrAWXDF7e3tESWcC9EitGJ6S4fmLugtBODHRh/LU/eFWCYKwN26aQKwerS7SAjA69etfyEBePNfIgT0tcfw6OOBc795wV88iH+QvZh8UJRUAM5WoCbq1KmDuZM8kSdPHrxnYY5Lly4lKwA/DgtD6W+/xR9//AFHs6cYO3YsZi7ZAjMzM3SukUMKvpoA3KBBfTg9PoRdu3ejXPPuBvXXLPiFoaTTe9GwPgmQwDtDICMF4HQ7gD0+N1wHIQB3Ec7d8d+aCQGmBS48LoQPy5bF2a390b5DB6zdEiDrZ6vSXgg6v6JSxB70EsLZzJ13Ddt5CwVgE2Mh3A5tj2LFimPFwt/RSYhxNgn3ER8fjzEzl2HvkdMIFSkghg8fjsaFrDB9+nSsOB4sBbXVM3oge3YH8fLULNwJvpsoAP+xZBOaNWsGY3tLg3YSQzynIgC3bFRXOn/1ET2Cgh6iX78R8FO6R2KxMFUhlMtkU9KMeXwU9u7di26/bEzTfajvJzjgJPoNFakmdGf9Z78QhLq4d0OnTz9K7Cc4OBhtPGfjkYiEognA9UVI5TEtPkv+uH40SeoZJShHaP7QS+kWgHNnz42YTetRq8kPUgDWip1OSNI7gJ8VgLXjk70XoGXLpljn9gVm/LIzVQHYvvIPwhG/CBViDhiGfDZS0p5Vgvrb8mVDQD8rAD93XmkQgLX7+u+9y4TQbYEptYvqQj6rVxpMoQSwWCGIadfvbwf/hKNjLnxduTv27/NB/rB18vvhBJxRWqznqWVdZMqThrVby/P6ep8UzmsXfPRkL7YKAbrPgfwiBO4IWP3thdpfDhChnEti2tKlaNu2rKx/eOZQcd0Kcfl+MOzs7NAjjxmuC404rS8opHQR21T5IUUBWJ4TZ4yPhYD9PAH4EyF8H1hQBxVdauDorZR60u3P5QJf/5M4ObiJgUM6lbOgv4/yRKnv0VzRYvKiPDKzxRWR4qXJqJUGAvCuDbvQsGFDRAh9/tnvn4e6++an5pWwatUqXDHOpSIDRN40vN9TuU97dmmNGjU+R/+ew3Az6EFiblgj3ffbJw7x6nsm1vB+189z0do/8NufO/8bSjsFEKkJwFWb/6hCdUddwgjxAsHo2btF5CNbHL2yX75A8L95o9ULHUIAfnZ/NuHG1srviybqjqsBuA+fjmHDeiU6zB9dPKyc6uHqet+09w84OztjXL+pmDx5LExNQg1y5bbVnR+ne38qX9S/ES60EPOVdKHPU+7HEMT0FVsMQp6ndzz/CvSpXWnqOAXgtHFiLRIgARIgARIgARIgARIgARJIiQAF4Cx4bWgCcJgQQ2Njld3AROThSq2YJzyRVTo2LoGuwkHw0LSy/HwoVAnAtV2KoWvXNrCLVQ8gFk/ugA0bNiDMqEiyTac3B/D13MVkzuDfBk03cABnK1BLCsBLJnSX/UQa6z07qtuk/VyzyaPmbPREPii6vXMnLl+5jN4/DZWO4tvhpsIJ0gsb586RuYmDRO7HZ+vf2fWnFICDRM5iFhIgARIgAUMCGSkAv6gDWP+g2kwYV7WfwSFNCmOLzxXcsRYijhBAzs9ugx+E0PvrzjOYL4SbFk3bYcTIiZjhWSF5h6/ICdpCOITXuuWFuzhv7vYkAnEKF0nmdQArB96iQV9JYSBPpHKe3bXIK7eFQs8KYfJnLI+zkgJwz9y3hAA8G2PO54KxiTl8ptWCgyYAd/0Nd8PvYsjg757bzjJ9jts0CsC5o1XIXcvr5wxzABvbIKdwEB/z+Aw2IjZxoLVwfoqSXgHYyDybFJBbPT0k57ksVjjjTE2xpXsFlChREu0XHcXBAwfg3a8+nEuXFheRcs49MlcpJwqG+uvOUwLw0Jb15f5iEScQHBSEeiM2KGezTjCd8n1VGUrcJkaFJg41U3/HpF0AVheYXjgy0QV3ySMEpFFCQJo6Z708nigAF78DV3GdrvS5JR3AZ/7nJYVR12btZchzvcCSklClz91b8iVzfKY1B7CTThBLcV4phoA+qRzBgw+q+3pR8+fnvhU5kHMKHkEbO2DTb2vRpP9+DBP3/+haT1Ro9/05Za5h7z5VsFq0u/tBdgwVwlq2OHUBZ4s6LXMOjzyWW+Z49f3lZ9y4cQMTBrvJ47csC8jt5e07haDYD5v2rZdO3N/WnUbv3p1gCyW8/ScnsVreVEuKArD+TN2LKue390reAazjuLShSdpyt+pCiuc43C+NOYvVQNIqAOu/f5zClbf2lpXKmWxz/RT6eS7AZl3o+OUNC+HYsWMoU6GCPB5pInKyixdVRs9agQPHL2B6v8bPvU9j6n6G79p9h8Ve47H36BWou1j0Z2qmchTf0nIUL0HLH76R92nRJypbfKCNGs+LCsBJcwAn5n4WQrZ2X27c84+4L4F+zVuJ7xMPVC8Tp3OUqwgT9p98J17EWIoKCUqQjTJR/y5JFIDNy6KNuF5XeqgXD8KNPlQTs7yJqyJUe/NiTRERGw6vw37CGV8YhcNVO3fN1XWaJ3gHvihdC8XdlICcVgFYfYsJYf9MEie6iBzw63YftC+mS8ljXFCN2yYEUZFRaJ3XBXdDgzDm8CU1nieBajwWql7u06q9w0le+NF199+Nzmm8YUEvOOVzQoV67VOsygMkQAIkQAIkQAIkQAIkQAIkQAIpE6AAnAWvDk0AfvRIPeILDw8XkfHMpQv2eeXU8T04e+IEwq5sQ6GCheBYoZMQkSNw5LF1ogDcuXMb2OscwJoAvHHjxtcuAF8JcUR94djt2rQCdu3yxfyVfxlMI6kA7FC1Hnp07yEFYM1JsG7cOPj5+6F59+8RKB6IHL14H19/3RwrvSbKdvJVqmVQf/2EgRSAs+A1zyGTAAlkDIGMFIBf2AGsD0GZEIWiwhl44a8J+FMIPl8N8k0UgCePGIG2Y+bh5MkT+LJmC5R0Ec7g7QOTFYCLtx4qHH9jcGvGj+jae0GigzI14llFAA4/e1yGaNUe2w8f6Ibmhcyl485t7+N0CcAptdN1lxJ0kcYQ0BVyAhMmjEeO4Gv/EYDbC0eul0uMfLHrmwnK8ZveENDaGQ2EYLi6wftynl33RKNwaeF27FUZly9fRu2xf8ClpAtWD2wooq7GwKPXJNwU78hp8U+00M1VrEJ15ylvc24RojZ/Lhv8MbSFDG39rACcWwjWfw5tLZx8llgwaSqzDyW7AAAgAElEQVT2ng1BhK6dtIeA1l1pOsfv9F9/lQ47TQDWypH9R2TI1kQBuJTi/cBcCUK5Ei7hgBAuG9RqLz9nNgFY72ROcV6vUABuJyICLOtVAD8KwXfBnpwoKa6Ds780wD9C8K0/aH+iAKxxum1ZUPI6vXsnZs6ciS1LhxgIwAWjtZUErGODoDkl+8z3lc7OZwVga2trxMQq4U4TgLViHuyPL1yqYqfSydJcsooAnNYQ0HoB2Or6efQbtADa1azdX6VFyGIPj8lYHWeDmuIFC00A1souwXjqYl+0b/c56gihdvOBABG5wQczh3d87n26NMgSI0eNFOu3CAHnz2PSsAHSQez113HxPTMRUbuXYcrCbYkCcMHQCyJCkbhXdUGUXjQE9PMEYG0+lb5pLK6XReIFHCWp3vCdonOUq0tixOrjaNmqLMK3qZDM+lDMiSGgc1THLr/d+MzqonrhY9st6Rj2v7oOOXLkRO863eCz2ydRAA7Rt2OVHxtFSpzGJR5glghp3nORioRR9atm8vpNLQT0B2XLC2H6b3xw2VAALtlypDh/BEo+CEA5FxecuGMvx3P82hYVGv2HQZj764JEAdj2jK8QfGviqonKlV0ae1FHONN90hhrW+80nttHhFzXQrWn+U5iRRIgARIgARIgARIgARIgARIggWcJUADOgtfDswKwlgf44cOHIlxjdpnTN6Vy6sgcHBKhkys3rI0jW7ag4tfjEBEaih1RBYTTYTxOLqyM8KtXcfKvybIJB/HAq6R4G9+l951kmwy3c5IhnTcM/wEhwmkbaFFaPgCdP7yRdOKejioi33i/tHaMFFyv5yqVrAP4XpDKTvjAzEnm8rU+t0Lm8g0yKyj36wXgeaN+Rn6n/HCtowv1bF1OOoDDdiyV7eeq3BR16tbBtVO78FSEUVuy5xbKlHFBr2rWKjR0kvp0AGfBC59DJgESeO0EMlIAflEHcFIIfUYMhatrO3zm8h0KFioE3wMjpCOyS6M2yhGpdwau/x5dRGjo+T66bJNWZVFMCETnfmkohZ+Pv+ydLr6ZXQBePLi+zN07x0vk7j15XYSoVcLo+vo5pUBSb/WlJAJwNhiZmePgT3Xg4OCAH3r8KR3AQz1bPreduivPKG6pCMB6uAWd8khhxvmmcOYN/gVbdQeMTJQjuW+uq8KRPB/DL6RrOf6tLJy5mjC7ZchXiBCC7Y/9fkZb17bo/EluGep64lV7vCcEjEsdP5ZCc42ffOS5j5LwSXVeFtllO1d/EO0IYbmSl2rHXESAnj17FurGX05bCGjhGNSKTbxKTq3L6ImSLUcLwWUYSgbvUjl/DxXCciGIueoE4ChT5ehOGjJWDyIlB7B95U7i76wFqBD7ciGgi7UWgpAIlWyzZQpqNewnXpxQ8xi3VgjYLRpilXtrzJi7JjGUdIrz2p9LCbMp5gAuiQ/FCxz/7J8h7mtzeNV2Tj4EtC63cavS+qzXioQlbuOaeEHQuZIb3N3dMWRsB7n/7j/LRW7g7riuzxHeI58Uin99XEe8GCleGnl0EJfF90KRxj/J+p1HDBROyr7YJ67NX+b/ggUnNsHa0hq/df5OhVDWOWpdSxzFDCG89Z53KF0X8EsLwLpIBqvrG6XNaWlTRV5POY70hFvPRSLUdfpKhVIfyX8HmJ/aKhy2y3A68XTDHMD6759bJiq0e+M4P3VfxCsBeFPdbAgODkLlcVtV6HV9O7r7K7X79Effh/L7xH/VOOTKlQvf1KiCIOHUHzJ3PQYJB/2WP9fgt79P4KIuJHSjIsrxny02TDqN500WYrBfqAgRnraSWgjoxFYsSmKkcKCPaPoeAq8GokH56ngoJncP78HY2BwrD/+NsuVKYnptEcFix5X/8E+8TyFy24uiv9+NjaKk07xDk47w2eGDn4/tQrlyZTGtZnFxX1zANb1zuPd7MqR5g16L5PkpOfaTzjql61B/vt3maeK+8cBV3f3ebswocb+4IWCaiCbhMQYTjx01HI9DTZFjeweqxe9OlwAsvhFliOste37D06dP0aLGl3KoqYWmT9sqshYJkAAJkAAJkAAJkAAJkAAJvDsEKABnwbVOrwP4hHD+3to3TT7QbdumE1Z5/4zzYYVRrvIn6LH0FPbs2SMF4PVz56J5C2eEBwQg7m4ADh0W+fO2i/CIyZRgEVpZE2w/Mb8vBVZNANZy79YpHo3J8nM5edzS73fxJvn2FAVg5zL1cfz4cZwXTmTt/OrW57F8+fJkBeBKlSqhRI5ArFixAuFFG2PgwIHwndxLCsDBDsXQt6+HCOUXhHnzhOvrSW5dewHJ1qcAnAUvfA6ZBEjgtRPISAH4hR3ASSjMXbkM+USIyCafu4mIGLY4HzgPW8SLTp6dRsiamgCsOQN/bqZCo55Vxj5YfypyofosQk7fGaglxF+dLJxmxllNAL6iC43cIe6gdLh22hf9HwG4s3DgDq4SLh13KQnASdvpuFs5H1+VANz/vesil+hllPbalua1MKioC80887vy+OKLLzDh561o3boVikT5C8H5V2x+RliKiY1B9RGbZO7QsCR8Up3XMwKwJjhVGq8ErKZf1pcvqJW9fzDNArAWMvaveR4iRG193NJbAXPWwA5/X9Q0SSIA60NAbzspp53oGExCK0WhKkcNkfvVFzVsDuOREEaLV+mI0CdPEGmRDfMXLMAI907qcyr09fdPlch9utDpMdIRuOPGWeFQtMb4euVx5/ZtzBQi1HPnlQYBGNa2OBG4Frlz5Uau41vEfdwcx54qgWjpwnEi9UdvxBRzlbmNS5loXu5/iyYAx8fFoUHzcWI8d/C/PUvlCyKDG1aQwttDfY7wyD0yVPSyyPoqZ3iUbl47Y2RI3827t4rzjOBZtxF2796Nv+4elTmAf8j7Pq4LV2NmEICLixc8/CfXSZvQ5lBDCHO+ODymmhDq971RAVh7IaXZCj+5aMkJwM+7T7vtD5fCsvGZjfhQvAB0ZPMfaCI4/Hbgsvh3QAPMmTYRe0/dxQWol2SdoGKsD9Q5jU2inor7dDQ26d9QSOW6T6sA3Ga0t3hh4FsUi1K/LH47dooXJb4zEIArli+J+M1z1IsISfvV36eWegewut/1r/rawAzm4r//CMB657D1XkwTLyJ4zNsnz3tVAnCZu7vxeeka2PVA5TD2uX5J3JfG2NClJX6e/9srFYC1cXuMcEO7du3wZZmqafpeSmX5eJgESIAESIAESIAESIAESIAE3jkCFICz4JKnJwewVXwoDgoB2O/3ziheogRafTsW3t7jccbvLso1a4aqHX1QQTh9Z7hlwyYhADd2rY47QgC2v3YYhw8fRy/f5AVgJJiLB2+mcB80AEWKFBGho4NkTrKxo6fKHL+hpjngIhy4w9ybyf2jvebLN/HnjBXHwyMwROT81ZzC9yJzYPz48chvGybrDR+zULqZRwz6Tgq5h288lg4D72ETRbjrCPSeOVY+cAu7G4jr16/juHigognA9y3ySMHZLvyiEJCFQCwe8WiO5JFew5OtH26qzxKWBS8ADpkESIAEXhOBjBSA0+0AttXlbo9TTkktwWJ18aB/98yhyiG5W4W6bDNmMTw9O2Bc/SrSAfxB2dLYLl5EmjW8qwolaeqCXCJ0dODfg3FChIiuVru1PM9IODe14qBLgqgCAKdcMrsArA/BWiBc8bLUpXjYH51D5DAdAf/Y7FIAbldIxeTMIfLaaiXEKl44zGLQsYdhDuCU2vGLM0MnIRyPc9EHh1XMjI3DpJDcou9mg1zC+nb0ZE1FHkuZg/iSlQzVvKafWo/8ESoCSY6YEOmwLTZlRyorYni4QL4C0hlYKvBP5H0/LyZsOIq1m/cIod8MJsammOzpLnKLOsP50bnk+cQrR7J7Xp3ArW/eOEoKigNm++Dw6QCMmz1KOg+LhV2TNcJNreTWJjw0XQLwht3/QEQURt5oJWBaxqlc1PeuXBeCZw3huKusHMBFj6nrfYcu9HYKVFIUqkSo6arCebl29S+Kb6yuv6f+eCwE4Y+rfp82oUW8WLFRjKfyp3lkO3YxunZiAxAi2in0aV9o98jKA9ufP6+4ktIBvLhfM4OZWD49a+DML91ChGpfMwZ5Y1XOXsuEELk1On1a8KmH4sMXC8GtA65M74mufWYlhnIftuY4WrUsi2sz3UWu27notOqwCLFdEQWScD6y74AKxStCzE8Xzk0tDLdWHPR8ok/j4v59+OhLD7lfz1cfCthSBlkHHp+7IMZTC366EMMpLE/i7pGrj4q+yqNgVBLhOvyQWud9OTF6yVL0/8rZoCljY5FzWFyH/b78Qjk/hSNTE+TOihDBU6dOxa9eK2X9/wr5NnJ/9VY1sUTM8+sCxXFd/P2d2vdd0nmULl1K/n1eNfiIuo4S79NDMgd50ggEKTmANwsH8N49e1F3pRKA/y1pu0/9EqwwVNynXc1PidQ2j/HZz8fECwG90C1/oPz+aTT4D9wMfQg3XQ7gwuEqB7CZSCGglTOP7cT34Rgc0eXeTm29kq67vv71nb+oF4mEE1sK8XMb44pwkBdutAjTBOdurd/HEvEyRL8uQ+QpBZNcz+Zx6ocnsR3dddiitboOc+jvr4QLMhd2ldK9EC6+O2cePiBz7ubTXT+Wcep74d4VUUf73tAJ2yVbiftn9RgU1tdLvL8mKEfywZ0G7ejnZam/Dvfmeu79XrxSfxFxIRwLj216RQ5gNQK3UaPhKgTg70oUR6gYexojSKe2jDxOAiRAAiRAAiRAAiRAAiRAAu8MAQrAWXCpNQE4SvwjOFr3sPZ5U9AEYM2h+5HFDvmA8uBhP/EP/Iq4ez9OtuHn1B/589ujvM32dAvAWr8RpuqJuSYAyxKvhFVNANaKQ7x68z3KyEFubaJVaL4Yc92DMmMndb6uXnS8epBoaXRbbsPtCqB37974fdx0KQDft1UPSCzjlYXLJiZWbjUBWCuOMeodek0A1spTM90DyST1KQBLPCwkQAIkYEAgIwXgdDuA+7eQwkyX5jXlmEMsLOXvWCcnK1wXWtBl/UysCqONcPyu7FVP7okwd5AvIC2bPkt+fmRdEauEcNW6rLJaRsFRbjVBJVK0V6No5TQJIllRANZCHjeZ9Jec701kg6mJOfZObAHHXI5SAN6/fz9iclujePHizxWADdoxfnUCsDauqg6RMkfwx0Yq6+OLCsBmYlyagNs1XwiCRIjZb4Ytx6MYbd5mst3siMHwoX3R5gP1d4kmkD87r1u6kNTPE4D3CgHY/j0zTJg4AeVildD+z8FjiIqMQtNPK6RZANbOq/hNC6xePcdAAF4tBCP37qNkuw/1IYZfgQCstfeBCKus5fp0Mtf9nRR2HJ+K3LUnle6cqgMYKCriXZtjk+9KVKrkkigAX9y1CLXrd8d9QVjOq+W3z59XijmADQVgWDjDQThx/bfOgI2NtRSAtfu1mXB9avf/92v2onnzqphdpxC27AxMFID1wpf53yJ0rRBvr1sUNxBUNaFd49xFx1kTgLWiF4H1AvCO+R5SQE50aiYZtyYAa6F+G5WtjlAh/t5SGFMtr1IA1jpbsGogKleqjHouDVIQ8pVzet2BP2Ro3S5V66rrK9WR/reCu3tXjCirQiq/DgFYaze1+/SmkRm0yAXTnKNl5AAXr51o2qgpFn+VU4aCbjJkIx7FxSQrAGvH2w5ZiUdC/E1rxPnUBOAqY1dj2JBWcE50ypYU/1ixxc2AeTJX7m8L5sNNXGthSa7n5ARgbf5uQ4dg6LBe6RKAtZzV9cTLDAbraumMYeL307NJcbn/3xcs0igA7xDr/Jz7PRQ5pSOZAvAL3Eg8hQRIgARIgARIgARIgARIgAReIwEKwK8R7utqum3btsLF6w0t/29qJV/MafkAtEJ5B9y7dw/d3H7CnDljkE883/I/fQqONUbLJnJnv50+ATi1jl/yeLixEoxrl8yOOnXqYvRU5VRhIQESIAESeH0EMlIATrcD2CrlPPevj0jKLWd2Afi/OYDfBCX2meUIGOdTQ45PXsLU+7x1hvk0CMVZjsBLDlgJyDDTOceFCzW5ouTxFxNenztAXejw6NWd0FXkf1W+9GeKPvf5tOr4onQt7NQFVHjJSfP0DCegcgl7H/nD0HGb4eN4vR1+LyJHubq6oufHueWLFSouBAsJkAAJkAAJkAAJkAAJkAAJkEBaCVAATiupLFpPE4C1XHQtW1VAhMjp5rv9CD6vWVOE4wvH1t/XY+vNj+TMpk9qn6kEYIcCJeE52BPvCWfwEBEa8GaocvqykAAJkAAJvD4CGSkAp9sB7PH565v4C7RMAfgFoPGUzE/A7mOc8vfHRzlVqOWkRXPeBooQtJ9Wqpe2UNGZf8aveIQqFPPRK/ul4zNbTPIcH108bBCi95UNwqI8SooQxGcX1DTIAatvX5+7+WjvzzBj/p5/Iye8sgGwoYwh8G4IwOVb/4CVKxfBq3ZF4ew/SgE4Yy4u9kICJEACJEACJEACJEACJPAWEaAA/BYtZnJTMRehjxcuWojzvosNDkcb2aF6tWpo2nW83H/q2Fr4HzmCvetWyM9xplFo3LgJGnZb+pYT4vRIgARIgAT0BDJSAKYD+HVddyp35tQhnVCyZEnMmPIz9h45/UIhXl/XCNluJiZAAfglF+cNC8C60Q8a4okvvvgCdWvVNpjPkqWLERkRCTe3bi85T57+ZgmoUN5/7vlbOoA9GtWQOe9V4Py3qIiQ7O7iReBpnt+L3PRx6NSs0ds5z7doyTgVEiABEiABEiABEiABEiCBzEWAAnDmWo9XPhpNANZKrrhLBm1HG9nKz0GmH8qtXYI6nuOpqh9roqrfNC39ysfEBkmABEiABDIngYwUgOkAfl3XgMpxay9y3GpFH6r3RXJ8vq4Rst1MTIAhoF9ycd5wCOiXHD1PzyoEbNRAzZTD3F4XavxtFIC1+RnFqVjldrrleevmmVUuO46TBEiABEiABEiABEiABEggyxGgAJzllowDJgESIAESIIHXQyAjBWA6gF/PGrJVEiABEiABEiABEiABEiABEiABEiABEiABEiABEqAAzGuABEiABEiABEhAEshIAZgOYF50JEACJEACJEACJEACJEACJEACJEACJEACJEACJPB6CFAAfj1cM22rg9vmk2MLN8ptMEarhCD5eeaKY3IbmeR4pp1QagNLMJc1jIyeyG0C1OeMLvHxKuS2icl9NY4Ea4MhRJmocWWPViG4I01NM3qI7I8ESIAEMlQApgOYF9z/2TsPqKiuLQz/9CpgAY0tGjV2sdcYNfaexK5YsUfFLmJDxIoNE2OJxoZdoy+JJCZgjRWjMZao0UDsBZUiSOede+4McQiGGYUR9b9rvXUzM+ee8p07OG++2XuTAAmQAAmQAAmQAAmQAAmQAAmQAAmQAAmQAAmQQPYQoADOHq45ttcJXQug+8hRoiigpkaZdqapD3Hmp59w9LIJNmwIeKMEsLmQqWPGDMSePXtw/sKfr2RvFAFsbW2NsWO6Y8mSJXgSk24adg7w9vbGqhneePjoEQXwK9klDkoCJMAIYP3vgWLFiiEsLEz/C9iSBEiABEiABEiABEiABEiABEiABEiABEiABEiABIxEgALYSKBzyjBDulbB4NGjEGdSTk4p0sxCnp2T7+DIkSPIEx2ES39cwrxNqiiNQ74Mp96vf1+Eii++9wftl6/H5HoPvjNm4OjSYbhw4QIu2NVG5cqu8PjAFn5+fnhgqo7X87P2yJM7D1b5LFKvM3WSZ9NcwKxZs+Bip0bGhuzbjQAhomPM1Ndf9EhJcYCFEMDjx3WWAvjY3yZynArmakTwU9NY+Pv74+L5UPk40dT0RYf6z+uSkwpKAew5vqEUwJFP1Ihg7RHrmAfThQDe7eUpBXC4jbXO69p1DJ84FCVLloR1cpJ8/eT+3aqw13A0dPJ5ipbCBE9P7PT3lfsWY64bmWxof2xPAiTwehMwpgA2OALYXpO5IvmBDmRHzaNI7bMW+dX/SrwnTw6a56O0r5tpfgCVWT+ZbCUF8Ot9r3P2JEACJEACJEACJEACJEACJEACJEACJEACJPAmE6AAfpN3N4O1De5SGUOEAI6FKmTP347F5MmT0bKKPerX/xD5ngQjJjYGP523w5atW54rgCtVroimzZphwbwFsh/rYjXg3s8dD3/2R1BwsBTALVu2QH3bSwgICJACWBGgw7x6yfbbFq6SolMRwMrzU+dOxpo1a3Dt97Py9S6tPsC+ffvwIO7lUjZnJIC9p3tjy7SReCTGL1u9NLp06QJfn4VQ3gw5XQAPHjdAcoq9r6aStkmJkOcXFcCxZqrwdY5XU4BTAL9lfxC4XBJIR8CYAtjgGsDjOmHopElYMHGQzqxnj3OD/xc78awArteuPYIC/NV/n5LvYtPategxbLp6nRDAevWTyd1BAcy3DwmQAAmQAAmQAAmQAAmQAAmQAAmQAAmQAAmQQE4lQAGcU3fmP+bl5uaGjRs3ijqyqQbP3r1jZYwYPQZPTMqIurgmOBxugSmTp6JppfcxfLgbHJITZZ9fL+yHbdu2IQplMhwjV7HS6N+/P7Z6j5HitEq7EciTJy9K5PtbRrjes6uA0aNG4+rmZWpEcK4KMiL4ozK5YGVlBccn12Tk6k2LqihcuBDGuH8gI4UfxepGoEaYFZCvLxrXVV539dI52S7csRIUkRt+/Ac0btwY8eZx2Lx5M34JVAWyfan8mDjRC/bmNrh69SpyJV6XEcD77yTrRNred3aRj7+aPh+PHj5Ku87R3AyXL1/GnHnLUEiMP9b9Qznu7WhVZM+Z9THmzZuHvx7ngbu7O5rUKo37QsounOYrBHosCtWqL3gOh31SFA4eOIAtXwfK6/pP6o7LV66gfeM+cp5nDi6Xkc73cleQ8/hmoq+ch0m5QnL+2nl8Pns2zC3MMWz0ICmA7z1KkNdrI4unzO2F386eReMPu8nn9wdMQrAQ8TctK+jMb9G0qXK/tKJXG3n8jddUOW7u+vV05r1sU5C8Hld2ICgoGFesP5D7MdOtquRhW7GpTvuda7+W41MkG/zW5AUkkCMIGFMAGxwBbGOiy8i0Imq3b49j61qgd+fOWP+jqoDrd24p/42c0KoBAn8+jpQ6fcTfrzWIXDFU/ABqGa6lJ/2vfm7rtRcUwHphYiMSIAESIAESIAESIAESIAESIAESIAESIAESIIFXQIAC+BVAf9khHR0dERcXh/j4eIO76tvBFSOFAI42KS2vPfLIOk0Af/aZIoDj5POrhQDeuWPncwVwrI0TRo0ejXPbVuOiELxN+80QX7AHwaNvRSmAb5i9LwXtt5OGyUjfK3kqY+zYsQg9uh0Pw8Mx/JN68PX1xeXEMlJs+o5pg5CQEOwJVgWu9oizKybazcCelVOlSB7k3lOmnt566oFM5Xzv6PdSoDoXzyf6H4O5k5chNiYWYxd4S1F65fc/4CrEs9eg9jLVc3oBnOeD+mjatClWiwhgWaNXc50SiayIz2uh4bh0+dJzBXCuoo3k9cvmeaFAgQJwtrLH32J+tTv2wK5du5DPIkGuM2DFbly79he8/Efi9OnT2LL6JzneEl83Oc/9t03SBLAy/yFLfNMiopV53L12FQcPHnyuAJ6xqL/sd8Oan6SgnT+yBWaIlNwo0VJnfvmtLKUQz0gAR0dFoVK3bjrzXrI2EBYWFhjQII8UvooAViK7C0efwMFDh1C1wzCd9lu/WsFU0ga/K3kBCeQcAsYUwAZHAI9uqAtKiFvY2SP2nCcWLFiIKZ+fgrm5JXYc/UH+HZrXV/x4RRyR1q7oIiKHt7jnx0euDbBfN4O0qEGQvp+Dem0IBbBemNiIBEiABEiABEiABEiABEiABEiABEiABEiABEjgFRCgAH4F0F92SEUARwlZl5Sk1oE1MzPLtEvLVLXmrXvbchgsROxj81ry8YkIVQA3cS2DwYO7wyFJjSz9en5f7N69G1EmJTPs+55FUREB7A6z8/tk7eDPJnSX4rddpxFS5D6OjMann36KL8RzyuFUrLgUwF9OnCkF7ZT5I7Dm6zU4f/6GfD3RKg/GjBmL8oXzYpL4oj7m4V/y+XdqtEUzIViXz5ksH9eq9C4qVhSS+fujOpG81/IWw2ghpH/5ZpsUlm4fFdXUHq6QYQ3gkhZqrd87l7+T7S7Z1JURygPqF4TffBFhbFEYrq6uaFC6CPaLCN6hA1pnGAGcq2hjKVjXzh4m+9OmYtbWNjYzeYI+ffrg5r4QIYCvYez8gTJy+F64uWzfvFVzJCQkYE/IWbme5dO/RJHCRfBps/d05tG6ZC5s3bIVXafM1akBvHP9Lsl/2ux+st879/PorDfW8r0M56fd1PS1h/+2KyBf0s779v79uPbXNYwUKbqV/m/HmMPDwwPfLluq1iq2VGtEa9vfOfg/KV7CrTS1OjO8e/gkCZBATiVgTAH8whHA2hq+pnEY6jUJi9uVQp06HfCrSUU4Va6Cxzu7YVDfvli5L1liLlWpmihN8AOKmh7EQBEp/NVPagp9JRW0PNL3o/4zmOlBAZwpIjYgARIgARIgARIgARIgARIgARIgARIgARIgARJ4RQQogF8R+JcZVhHAkZFqqsuYmBhYWlpK6flfx9nTh3H+zBlE/fUTigsZm696fyGRYxESbZsmgAcM6A5HTQSwIoC//fbb/xTAijAdXLekTL1co2FJbN++DY1a9JVC09zSGvny5cVGEZ2rHPXbtkeFCuWxZvpC+bjnZ21lBPP69d/Kx7GmDvKc1yIJs0Vk76Nbf0gBWq3dQHTo0BG5ktVat9apETI188Svdv6nAG5c1kJTe/jfAliJTF47fSpsbWzgM7adjJQ9EltGRraOaaOmvFYEsHLcP3dCru95AvivR/nQQlw3uH11EaF7ACs3fi+vK1m1AYYPGy7FaEpKCrb5+ksB3H9yZynKI5/Yy3aKAM6XN9y/JgMAACAASURBVC+++vbHNAFcs2ZN9BGpup+dx9Mze7F48WJ0ECmin60BbJloLSOJnyeAj12MznB+2nslvQB2qtdcZ947Zs7EhYsX0GFYb4SJyOZTf94XYr8DNvrNkV0UqtlYp/3O2RMogLVweSaB15CAMQXwi0YAD526GFOmeAAiI3SycLxzmxdH4IEwXLOqiEqi9u/Zlc0wSIheRQAvXrcOXT9uCW/v+Vg2rhL8fHwwfukRuTPP7UfPfaMA1hMUm5EACZAACZAACZAACZAACZAACZAACZAACZAACRidAAWw0ZG//IDPCmClDvDjx4+RO3duWdP3ecfZkKU4IVIS12rdBCGBgajxqYjEjYjAvriimDx5Fn5bVQsxoaH47fv5sgunpHCUr14driPvZNhlcnI+WNtYw31if1y5fAUut86ICKtgmLzXVEb+mkRckJHABy6lSkG5dHYv5MrlIOoWq+Iz1twcSYmJ+HzUKBlJGmehpp6OSy0ozwP6tZDXx9q4yIjfH79aKZ9/Kq6T1zvmyVAA/7Z1i0gpbYFWLUtivlKz16y6HH+1Tzs11fItM53rynfqgQrly2PB3C9lxG/zcslqbWKr9+U49vGWMqXysEF1ZQRw6FO1BvCqKW1kRGyoiKBWjgdCGCupmqOvHpIprrs3KqemTLatKiOAH//8s04E8PXwPPK6Ue7NERoahp2/XpPzWj3tCxkBXN9Vdx55RcpvWQN4TN8MawBraxKnjwD+XRNhrZ2f7R8BspZvuEUxHY7ayGO3pppUz5p5R+1bJ4Wuc632aNqsKf4+exAJiQlYe/iWjJj2+MBWZ53a9owAfu5bkS+QQI4mYEwB/MIRwFqCps4oISJ+Q4KXyh8gDRoSgNpCAAdvGA/vadMwb1x3XBA/fKrQZhkKiHZ3fuwNXyGAp3yeLsVzun5GDpyk/nuTyU5RAOfoW5mTIwESIAESIAESIAESIAESIAESIAESIAESIIG3mgAF8Gu4/YZGAJ8RX4DfOrIITk5O6NG9PzZv+hKXo0qgaq3aGL7uLA4fPiwF8M5ly9ChU0XEXLqE5LuXcOLkbxgbXClDQooAVoTkAK+BUOZzcqWvFIUPHapi/PjxKOYULSNrL0cUkGJ1QBdXzJzpiydP1NTLiUKijhEpoW+IuraXL11G1YZVsG3bdimAFcE6d9YwKTqvx5jK1NHLvSZKUVyicmUhkVMRcvPOcwWwUmt3zpx+8vqgSzYysndo+8JqDeB0Avh+voKyRu+6VVtkVPWCkU3kvM8+yScilivALs5c1u6dP6e7KpAvavprXUimqi5RvY2svXtZRFIr45R2jEX4w4co4/BURiDHlGqLCRMmIHjuXCmAvZYMk+2Xrz8uxfL0MV3leNeSHdIEsI2ITPYdpzuPPE+f4vKVywYLYJcCpXXmV9/2shDcGzIUwErkcbk8YTrzPjDfQ91XpzIiRfdoEYkdjuXLl+O3Jy5yvfVtL2XYngL4NfzDwimTgCBgTAH8ohHAaRslxK1yTJ7UAW5uPVGm7lgUFBkuzv+0AFZWVhj2SU0E/nwV98wqSgF8e08P8YOcvlj/423dvU7XT6NqzRHx5AkFMN8RJEACJEACJEACJEACJEACJEACJEACJEACJEACry0BCuDXcOsMqQFskxKB40IAX/hmAMqWK4cu3XyxadMsnLtwF1U/+QT13INQXUT6+g/Jhe+EAG7rVh93hAB2/PskTp48DY8DGQtgLbYmrVujfv36WCiiV5WbKcLCSUbCvm8fm1bDVnkce+UQgkWEcIyZk7xUqZHrKiJIuzcsI9tVb9cfHUWqZ7vkKPn6twHLZPv7IlJVaec5tKd8/vrFENn+aa7CIqWnN1bN8JZiOMouD0aJGsAnv1EjVt+p2VKmJs6XeBu//PILHN4piD179uB82D2d68JF7WElhXPHWu9JEexYXk1pnC/puhTTPgtXyHG1KZ3zJobj6NGjKF6uqFrL92kezBIpq4vYR+H+/fvwmb4SKckpmLTAGw4ODoi6G4br16/jVJCoASxq6fb2HC3rN9etXEamhl41f4Gcb4xjAZ15aVMrp81jwRqYi+jnUaPcpYgOf6jWdE5JsZfCfOaMwXI+D8Ih240ZM1Cu9/fQaJ35TZ2xSkaLT/PsJUXuyRvRctxNU+aIdOKxGLnEV2fep/ftl/O7b1VA7qtDzJ8yQjoGheW43n5TM2wfY277Gr6zOGUSIAFjCuCXjgC2yC83bPdyD/GDmsKo3nyM+Ltkj1NhQQgUmS5m9hsuX4+0dkUX8YOddW0SRa3gHjijJpz45/hXP730uhEYAawXJjYiARIgARIgARIgARIgARIgARIgARIgARIgARJ4BQQogF8B9JcdUhHAcSIlsFJDN7NDEcBKKuL3rfbB2dkZx09eQI0aNXD3frLs40LhcShSxBHV7IJfSAAnmqoRvbZJSfKsCGDlyJd4U561tXRdEq7Lx88KYNlOiNZn22kFsJ2m5q8igJXDTqxDOWxSVEH82CKfPOeOj5Xnh1ZqDWHneGFAxXHfUk0lrQhg5YgzU1NHPzVTU1Brr1MEsHK4JKjzvW9RVL1OM6+nmtrEirBWjrwJav+J5qpBiDZVawU7pqjXpyS5yHOMVYI8W6eo87OJV1NFP7ZReWmft0tUuT20UvtPm5elur60eZioj01ETWHlSIWlPCsCWDksTO/Kc3Kquh5tuxhTdT7a+cWnFJCPrU1ULjEORTFy5Eh8M3OxFMD37VPU1zXz1s5PEcDKkS9Rs49CACtHgiZ1d/r2FMASDw8SeO0IGFMAv3QEsBC39UTK519Wj0V3UfN380+3JO/h0/vCy8sLo1u1EBHAx5FSp49Ifb8Gx0Z/CP8VhxGaflf+1c9veu0bBbBemNiIBEiABEiABEiABEiABEiABEiABEiABEiABEjgFRCgAH4F0F92yB49eogo3k0yFXJmR6HE3zF16lRUr+aEe/fu4bMhc7F06QwUEpkzL/5+Fvka+MguXHLffiEBnNn4fD1nEtAK7Sblc6Np02Zpkc45c7acFQmQgLEIGFMAGxwBbO+CxevWYVCHRhKHqWkEnoofMjUoVQvXRQaGx1pIZs4YKiJ+F0wcJJ+xTr4psh54wueLnWoL8bpe/WQCnQLYWHclxyEBEiABEiABEiABEiABEiABEiABEiABEiABEjCUAAWwocRes/aKAO7Tpw86d6mOWFHT8EBwCBo2agRb2xj8+M1O/HjzfbmixfP6UAC/Znv7MtN1KloeXhO9kF9ELiu1jG9GqJHIPEiABN5uAsYUwAZHAI/rpG5O8gN5MlETKsBJTVygI4Cfbeeo2dJI7dYKAaxXP5ncChTAb/d7hasnARIgARIgARIgARIgARIgARIgARIgARIggZxMgAI4J+9OFszNUqTyXbV6FS4f+Fqnt3gTB9T/4AO0HzxLPn/21224GBKCX3YEqN+LixTHbdu2Q+vP1mXBLNgFCZAACZDA60DAmALY4AhgG5MchZACOEdtBydDAiRAAiRAAiRAAiRAAiRAAiRAAiRAAiRAAiTwDAEK4Df8dlAEsHI4J1/VWWm8iVo7Ntz8PXl2SFVfz5Ogtk8yU5vfNK/0hhPi8kiABEiABLQEjCmADY4AHt0wR20UBXCO2g5OhgRIgARIgARIgARIgARIgARIgARIgARIgARI4BkCFMC8HUiABEiABEiABCQBYwpgRgDzpiMBEiABEiABEiABEiABEiABEiABEiABEiABEiCB7CFAAZw9XNkrCZAACZAACbx2BIwpgBkB/NrdHpwwCZAACZAACZAACZAACZAACZAACZAACZAACZDAa0KAAvg12ShOkwRIgARIgASym4AxBTAjgLN7N9k/CZAACZAACZAACZAACZAACZAACZAACZAACZDA20qAAvg13fmCBQvi9u3br+nsOW0SIAESIIGcSMCYApgRwDnxDuCcSIAESIAESIAESIAESIAESIAESIAESIAESIAE3gQCFMCvwS527NgR12+H68zUFCnycQpM5Vl5XEhI4Z07thi0opQUB1iYm2P8uM7Ys2cPfj9/w6Dr2ZgESIAESODNIWBMAcwI4DfnvnmrV2LqrFm++jnNISVVnqPSQzHTtEt+IF9x1LweqW2XVf281ZvxGi9ec3+YaO4Ph/T3x2u8NE6dBEiABEiABEiABEiABEiABEiABEjg1RCgAH413A0atW7dupjiPUvnmuneU+Ht7Y1UjQA2EQJYeXz86CGD+qYANggXG5MACZDAG03AmAKYEcBv9K309ixOiNsSlavgcPBW2NnZwiHhLkKOHEHN5t11GCwOCESXLi3hlBQnn589zg3+X+zEswI4S/p5e8i/WSsVAnjopElY5NUbSUnJ6P9JGwT+fPyf++PNWi1XQwIkQAIkQAIkQAIkQAIkQAIkQAIkYAQCFMBGgPyyQ9SuXRvTfObA2Tm37OrBg8eYOm0qfKb7oICzGkNy90GkfC7kWMYCOCXFXrZzKZ4XEyd6wdHcDJcvX8aihUsxduxYlCpVQL4edecuZvr64o6JLcaMGYvSJYqJL6IS4T92AB49fIQIizwvuxxeTwIkQAIkkEMJGFMAGxwBbO8iBcmCiYMkvYcW1vK8Y1hd+C8/hlAtU7uyKNOuPf5YMVw+E2OZD2vXroXXYPW6tMhMTcRl/2lTMGXKcMT96I/GrUbipp57U6xYMYSFhenZms1gVRY+a9dh3McVJQzr5PtSlDbRiNK0fcnbAPsuHkChXw3bj38RtqmIsu3b4+LXnXBX7NMHVbsgIi4OD7N6K8wqooAQwHd29ETdOk1x7G4mAzg1wuGL+xAyozb8l53A39rmWdWPvuvLMwQfi/eTxZVJ2L5mHZCg74WGtnMFbOzQyc8TV69exZnFozPpoDQsLOxQ78svkCqiqS981hBPxefQGH2HNdq69J2Qfu2qde2HjRtXw69JDQTuP4U7+l3GViRAAiRAAiRAAiRAAiRAAiRAAiRAAiTwXAIUwK/g5njy5Ak6dOiAvXv36jV6jRo14DPTT0cAT5k6BTN8ZugI4Enii7zTIUcy7FMRwNbW1pg6dzLWrFmDa7+fhbu7O8JCb+PgwYNC9g6UKaCvnT0nvngzRx8vX9y6dROb1q9F4cKFULOALY6IL2opgPXaMjYiARIggdeSgDEFsMERwOM6qUw1KVJhkR/1hOj9ZWVXDOvcGUuD1RS8Zbp5YuOm2ZjfrI6MoCtapSqCgoMRtGkxhgybriOAlYjL3fv24tGjSBS4tJYCOBvvWp/NJ0UEbA0UjVcjYBUBrByb1n6tsy/lO/tg69YpsPjh5QVwJ/G5aNvoshTAGeyraYMv0aljJ6ScH5vtArh0zdqoMeBTXLhwIdsFsPHWlbVvlt6+C+Hm5oYRpV0QEQ8K4KzFy95IgARIgARIgARIgARIgARIgARI4K0kQAFs5G1X5O/t27eRkpKCMmXKZDp6vqS/UK1aNYyft1G2TTBRI3n79XHDGhHRlApz+dgESSKydyLO/Hoiwz7vWRRF5cquGFC/IPzm+yHcojBcXV3RumQubN2yFX0njpMC+MAfJlL4znIrh/mi3c14RvxmuklsQAIkQAJvCAFjCmCDI4BtTHQpm5QH7Ozx9PepWLhwISZ98RdgaYkzQROlaHIb4qe2t3ZFFyECt7jnRWPXxtinlmAVxVpLYYMQw7EnDsLGxga13rlJAZwt93F5WFja4+jdADjkckD/AvlxXYTh/q0R+EMbvaMKYE0N1HoffyIE8ArcDt6cFh2sTCstQlhbSzdFs5FqyV1oa6Zq+9H+UMBKsyZTzfkp7NT/stTElCaomVRMNMl2/6m9qmlnrrkyKVqHzj/jvWYRwJbV1HV86I62QgA/PL8OR79eI35YoQp5xGu4mhbRcHLSrPuRPJvF3ZLnZC0Ny1rqf5nGqueUq+o5KZ96tqoAm1q10KZ7e/m+vLhirvp84jn1rO1IO68UQVak0m48byJSU1Px+7CP1Ahg7eummlBlE/WOMH+qxlAn6buuzPrRrsvI5yEiq49bz57oVa5s9kSqG3k9HI4ESIAESIAESIAESIAESIAESIAESODVE6AANuIeaOVvu3btsHv37kwF8JkzZ3AzZKdMMelQ4kNUrlIFPfoOEymgH4jKv0ly5nmd35Fn7ePwB3ekYE5/KAK4ZcsWGNNGlc6KAFaOp2f2YvHixToCuLIQw4Mb2MPPzw+PzdV2PEiABEiABN58AsYUwAZHAI9uqLsBQgAP8pqEWd0sUKdOJ1yJLo73xL+T538chz59+2Jb4CXZPledPggKWoOasYfhISKFl+xXc/S6zViJceMGoN175TBjxgwK4Gy7vf8RwC65XZD43U40btdPCmDlcEi8p+7H1MUiFbcHkjWev1Dc9bQZPVtTd6im3ZxxQ0XNXTtMmTxDtvtm9Zw0kfxsqnDr1Efyc1Tdms0RIX6Epwhgc3NLfPfLLlSsWBEzxy4UP3jzhblZRLraq2q7XYf2o2ZNVzFPNXJZe/wz3uslgCt19MGHH9bH35YV5FIKpJySZ6ek+7hw8QICl89TlygE8Iciwr5C47byoaXJI9y5fQe7545FUnJKmrdtPHQVSpcpLQy6KoBzp14VPyzcgqvHw+T17zYdIp+Ps1DFrXO8Kpojzm7BJpGRRtuRdl5JigAWx3WnFMSJlN1aAVxCM+8UE7UfM9Mo+fpWr/6IjY9HOT3XpR3nef2on66Nf1AAG585RyQBEiABEiABEiABEiABEiABEiCBN50ABbCRdvhZ+WtiYoJdu3b9pwC2TonCCSGAQ76ZghqtWuHEniDU+uQT3HwsaqmJY1Cfjvjuu+9henUa9u39EfmTz8vnHWvOwaBBY3DTvJLOyh6ZiQhgIXY/Lh2NDRsCcNPqffl6vvgoWJibY8j4ETIC+NSFSBkB3OfT8liyZAmi8Z5slytVrYqYYKKNeTESOA5DAiRAAiRgNALGFMAvGgGsFYAWIvIzSdiaSe1KIDDoL9yxdcX7oubr5S+6o58QvWv2n8PKdevQqX1PTPOeA3+v6vD18cGUJSKSUUQOR1+cigULFsJ7xW1Zm7aL41FGAGfjnVavw0AZ2WumidgtEHcV0z09sXDpTjmqvgK424xNmDy5G+7vXI6GLVrgrlUxeX2ByMNqKvCDybJWtPckD/m8c+p53BACuFHlTprIyvwwNbXExuP7UaNGCZR4Eibbaftx+X2b+EFBF5wUka0bgoLgVupXjBD9fn78HfX+WtYagevWorXHMpVWVtXuzap+MtnDzAXwatmDXa8vUf/DD1Eq7rh8fMe0pjzb3FqGDeLzIZ5WQ6MBA2BXvYp8vqSGo53JX4YJYPP2qNW/P96vpGa4sXuqnwC+b6YKbIcbS/G1mE+lluP1EtvpBXD6fhDzJBOCzqKkij1O/XUULi4uyJWoWzw58s+T4v5pgFB9ixZrItp3f+WBwoUKo3rzPpmMz5dJgARIgARIgARIgARIgARIgARIgARIQD8CFMD6cXqpVunlr9JZZgL47K8HcfrEcZR2CEW37kNFPcNViIiIgEu9MSICOBrjPdwRELARB5bWwkfdugHndyDqYTg2niqC778/mKEAVsTusuF1ZaTT2Sf5UKFCBeR9GikjPtwG90ao+IL0+6DLMBc1gH3GtkHIyRDsDg6VQrhCUXNZA5gC+KVuBV5MAiRAAjmagDEF8AtHAGtTAKfGoZSI+L3y/Wz8b/s2fOx5IE0Az582DT1mLMdvv51Bq0adUN5VRAYHT0gTwIuEGG5Q6Bc0bjISj63KUgAb467URPwuFlGfXbq0hCKAlSPkaIhM9axvCmitAC4XE4YtohRGN48vsVjsp0cbR+wVj1uM2a2uRohmpcbzhaAZuH///nMFsP25A0LYNUKoWWmcvXgRlfALmro2QFDc8wXwn0eP4P1Wo9VxskrcZlU/me1lpqmSU2BlbYd6Cw4JUW6K/UvckRwq0qvnaoi2IuK+FL7Dyq9W4skVlzQBrETiBk0cIKTwUxEJLNoqh74poEuPQY8B/ZFicQObV34FXBS1vPVJAZ2rppzP+4k7sWDmLDG2+oPFTFNbp08Bnb6fyMeZEHRWX7eIUM+JiTrtc2seZdaL9qLFAYHy/bBsVEf4f7FTk4g8s03k6yRAAiRAAiRAAiRAAiRAAiRAAiRAAiSQOQEK4MwZvXSL5s2bw9/fX6cfDw8P7N2797l9nz3pj9MiSrhi+QLo3t0LWzdPxh/ii8nyn67D4/AHGDJiHDZt2oygJe3RTBHAl2chWgjgzUeriUjevQiz0o0A1g5UsmoDDB82HPmSruPypcvwWbhCvqR9HrdOwdfXF/fMCmPWrFkoYh8lvzj19VkI5WZJFF8G8iABEiABEngzCRhTAL9oBHB68qOmTYabW0986NoLxYoXx4Fj02BlZYVBbboj8OfjiLQsj7xCBIbv7I1BIjX0MeePsXbd5+hXWNSiFf++PRZCWRGIdZ0jMq45+5ytLlasmEwtzCMTAqaqMLPT1OzVBkaW7+wjIoKnoPzDg2qE7T41NfD73aZi66bpsP3BP8OIbK0ALnFGROrW7YIzupmZ/5mMRqheDvaQn2NaVPpEJwJ4U8guVK1aBYsalUXggSv426kRDl/chw9SDqkCOKYKyosUxudX95Z9xpkXkOdzh3apwlo7UlaJ26zqR98b8qNVaC9qAFueHYHta9aJFC/aC8ujQLGSKDdpIczMzFEm9rR8ITnVVp6d4i9i5cqVCL9yXabIbuu5DPnz50eUaUH5uinOIeCrr2D+m/oZN8msBgrXqo0mvVvhoqgBfHLJWN0ZauZhcXY0dqz5WsyjsggztkPjxXNkDeAzQzsjNiUW8QVaoLUioFPVGsQ3LdTPuUWfbMNCRQBHamoXP3ddedVxCzTRr5/ncsxaASzeGZJj4OHtSEhIQKcGreTIQqXzIAESIAESIAESIAESIAESIAESIAESIIGXIkAB/FL4su/iHbPaihRz1ijgYoaQkBDUrlle1v79I74FXCu7ov+Qkdi+fYfBAjjG1ElOWhHA8gsmUzXVnvZ5l0T1+QeiZrByOKaoqZ+Ron7xRwGcfXvOnkmABEjgVRMwpgB+4QjgdJCWbVyPQiJ1aruGQ2BpaY/LYcsRGBgIr/7TZEtFAPcU4ujLT8xkat8O6/ahc8dGKBepRvDdtVP/XSwQr/77t2nt12ot2Uw2gwJYz7tVCGAlEvf75aPRpEkL3NKCzdsA+y4eQCOzFxPANxYPxZBRyxD6vGm8rABOqIU1wUFoaX1KjRDWmGttIYw3WQDDyg4fLg4QAtgUhxYNUSOAoX4ORNIVzdlcPVuVUc9CAFcTkbwVRWZmJSI4cFwvWZtXXwHscn0GvlJSS8eWR/227ZGrQ2vZjyKAldIpdRb9KIVw4BR3NdLYqbYakZz4P70FsBLZ3GTe9/r189zbO4tTQAsBrByjpw1Bz5490apyPU2taj3fX2xGAiRAAiRAAiRAAiRAAiRAAiRAAiRAAs8hQAGcQ2+NzV7vo5xrZdy6n4rPPpuCpcsmyFpjv56OxPr163HLsgK+2fkNgv0NiwDOocvltEiABEiABHIAAWMKYIMjgO1dVELJmkg/EeVbX9RkPbRkshpBeuiSfLn7jK/h5dUXM1vUkRHA71aphODgYHw+dXDGKVaZAjp77zyNAN59aC9shUMsGK+G7Fon35Xne39d16mZWr7LZFFDdgZKCPkn2yWcxxVRgqJ0q5HysTYCOGzJYAzxWAFV2z9z2KmpmztW1ghKzUumphFISk7GKBG9G3T4EGb9euq/I4A1ArhrRd1+lHkrqacHix8JKEdkVkXuZlU/eu6mVYN56CQigB+JHxsqh0vKbzoRutWG7UXpMmUQYWWp02PBa/5YpYhawUepAWxTtZHO68WSDuHO7TsInDVa8E5BskkhlBMRwMX6iuhe5TCNlSe7U55q5LFVWwwQIveG87vyeccUdUdjzWylAD41vJ0UwJUXn4KleM+bmqihyrYpqoIvGhmoI4Cfv67Zamprv+N69aMnxixrNmS6D9yEAO5VrqwmUj3LumZHJEACJEACJEACJEACJEACJEACJEACbykBCuAcuvFz3azRokNHxMbY4sD+/WjYuAZsRU20bdtOY6344jG1WDN8/933FMA5dP84LRIgARJ4HQkYUwAbHAE8rpNM1TyogyqcHllZS0HUv7ANrj8CrmmB25RAdyGUNno0l8/EWjrB09MT6xd/Lh9Hpt8YCuDsvVU1KaBrCNm4ZctSHQGsiNShGpGaVjPVuiKmiH32aldWzuuVCWBNCuhT6ybo8NGK62meY9UfFGSVuM2qfvTdTasOqC4idl3Ejw2VI70AhnUnFGnfDhWbNNHpMTMBbHV9K3YJQWwWqdYCVgSwcpQY+Y0Uyv8SwEmNYVayJD4aPRlm5uZSAB84eACOhUrg3XfflQJYpoBuNhctxD2kFcBnDv+AkiVKoobNr7oRwM9d12x1Hc1m6tePvhyzqB0FcBaBZDckQAIkQAIkQAIkQAIkQAIkQAIkQAJpBCiAc+jN8L/lXjj8yy+wStVNQlm6YT/0d++PRBNrnD59GrePf47vvvsWZklqBMcHHXth0KBBiDJ5L4eujNMiARIgARLIqQSMKYANjgC2MclR2JgCOkdtR5ZPxrZuPwQFrUb1S6LWsEgd/mu8mqrXzdcPUyYNwV+LR2DwqM/xd1aJ26zqJ8tJsENjEOjtu1DUMnfDiNIuiIgH7hhjUI5BAiRAAiRAAiRAAiRAAiRAAiRAAiTwRhOgAM6h25svSY2csEp9ojPDB2Yl5WNFACtHoeTz8myerDZ7JOofKgcFcA7dWE6LBEiABHIwAWMKYIMjgEc3zFHkKIBz1HZk+WTKdPXG1s3TUPbMPwLY3NwSa47/iqpViuOLJsURuD+MAjjLyb+dHVbr2g8bN66Gp6GajAAAIABJREFUX5Ma4r46RQH8dt4GXDUJkAAJkAAJkAAJkAAJkAAJkAAJZCkBCuAsxcnOSIAESIAESOD1JWBMAcwI4Nf3PnkrZm6RH/XatUdQgL/OciP/PKlTsxiaGseHg7fCTpTqcEi4ixBRs7imqDX87LE4IBBdurSEU5Ja23j2ODfdmtRZ1c9bsTlv4CLNnDF00iQs8uqNpKRk9P+kjaxh/q+U9W/g0rkkEiABEiABEiABEiABEiABEiABEiCB7CGQVQI4N8JQt04lWJjoZizWztoC6vPbjzrIs7W1GsBavEQp2NjYINXEVD42+aRT19RnlxoaGiYfpiTEZg8B9koCJEACJEACJCAJGFMAMwKYN12OJiAEsDwS7+lMM7fmUVrNYk2NYyBcvuKQon6M/dfHYSH45JH8QJ4cNf2kCb6s6idHQ+XknktAc3+YaO4P9f8uZVCznAhJgARIgARIgARIgARIgARIgARIgARIQE8CWS2Ajx36PcORzUXlvgYf5qEA1nNfjNbMJllNMf3UTE0dzYMESIAESODtJWBMAcwI4Lf3PuPKSYAESIAESIAESIAESIAESIAESIAESIAESIAEspdAVgvgn58jgBW7+GGDYth9VF0PI4Czd1/17l0RwAULvoNr96L1voYNSYAESIAE3kwCxhTAjAB+M+8hrooESIAESIAESIAESIAESIAESIAESIAESIAESODVE6AAfvV7YNQZLPw0NxITExFnaivHNU2xxp9//oniZd5VH6emyHOcVSFsCNiAm5YVjDo/DkYCJEACJPDqCBhTADMC+NXtM0cmARIgARIgARIgARIgARIgARIgARIgARIgARJ4swlklQC2xn3UrVsXNqn3/xPYnmNqUTRGAL+i+2p2a1t8+OGHMLHPJ2dw58ZDnDxxEk1bNxLFmG1hghTcvnULRy/cw7bt2yiAX9E+cVgSIAESeBUEjCmAGQH8KnaYY5IACZAACZAACZAACZAACZAACZAACZAACZAACbwNBLJSACu8bBD7n9geo5h8nQL4Fd1dk1vnQatWrWBXuiru3b2DqOsx2LdvH1p0aY53ixfHo5sPcPfePZw8fBg7d+7EdauMI4BjTFxgbmGOaWO6omTJkrCMi8SkSZNwKcoBrpVdMX7wZ3KFZw4uR8CGAESbFnxFK+awJEACJEAC+hIwpgA2OALY3kVdRvIDneU4ah5Fap+1yK/+V+I9eXLQPK/+/kwcZs4Z9pNb8/JjPWEVK1YMYWFherZmMxLQk4BtaXTxmoQtHvXEvZ6M7p16IfDn44hELpiYmOOzHTUQFxeHVWMOod+oEaiePwoTPNci+q6mf/E2GeE3FQXCw+A7cz0a+zVA4UKFENhuO6ISEqHv/Z35bPWcj7Yj8bb8aGBztC1dXj5jkmqKI0eOYPvyY5kPJVoUalgcgwYNQoztbdn+wtLv8XPQX4hXE9dk4aHnuhxK4+zFiyiRLwlr167FpMGD5BzS/g5l4YzYFQmQAAmQAAmQAAmQAAmQAAmQAAmQAAm8CIGsEsCGjk0BbCix57R/8uQJOnTogL179+rV48TmDmjbrh2eOL4j2z8rgK1trGGRZC4F8LEDB7B79+7nCuB4y4IYO2YsHt88joCAAJQukAfvvvsuvjtzD23btMWP23dKy7/E1w1r1qzBiT+y7itHvRbKRiRAAiRAAgYTMKYANjgCeFwnDBU/NFowURUt2mP2ODf4f7HzH/EiBHC9du0RFOAvm1gn38UmIWh6DJuuXiIEcEb9WMffgFvnztj40296caMA1gsTGxlIoHzX8di4aS78WlRBoLgXtX7zWQF85/Yd7Jx0Dm0HdkPLClYZCmDLP89gvt93qDO9HCpXrpytAvg/56NZf7kBrmjZsiX8h81BkvJrjFTNCzF6AtL+kkOch/n1R9iafdkugP9zXaaF5MQruuZHUHAwlk7tr/t3SM9lsRkJkAAJkAAJkAAJkAAJkAAJkAAJkAAJZBcBCuDsImuEfhX5e/v2baSkpKBMmTL/OaJl6hP5+sgm76BmrZp46ugqHz+5/QDffvstunb7FHZ2diIkIwUPHjzAld+P4bvvAnHVtlKG/ToXfRf93fvjy9kzodxEiaamsl2MqZM826VEyPNnPT9GSEgITl66ZQQiHIIESIAESOBlCBhTABscAWxjors004qo3b49jq1rgd5C3K7/UY29q9+5JTZu3IgJrRrIyMmUOn0QFLQGkSuGYsjoZbhmXR7dhEhe19oMdep0wa/xL0aMAvjFuPGq/yYwZLoP3Hr2RK9yZREhIn0fpjW3Ep/RzND78xpISEjAZu9jaDOgN1pVtMCECasQrQa8A6LCh5vnCBSIuIb58/egwaSqqCIE8LZOGxEVFw/102BWHHrOB2ZysFZTy8PR0RGbxxx+ucE1Ec5/bQzIJgGs77o0y7CrhQ1BQchzciyGeKzA9ZdbHa8mARIgARIgARIgARIgARIgARIgARIggSwjQAGcZSiN25FW/rYT0bxKpG5mAvjs6cM4f+YMTC/tQHGR6tmmekcsnjIFd6+EqhM3SZDPKwJYOR7e+hN37tzBoQhNys10yytbtRqaNm2GZUIAK8ezAlhJAe05tKd83ibxEfz9/SmAjXt7cDQSIAESeCECxhTABkcAj26ouyYhgGFnj9hznliwYCGmfH4K5uaW2HH0B1y4cAHz+rrL9pHWrugihO8W9/z4yLUB9kdTAL/QzcGLjELAEAFcrW1zdKieCz4+OxCnTbSSTgCXdn8HtWvXwZ7euxEnfjCYnQI4w/kIAWwqxHXPJfVVcf0aCuCM16W5HSiAjfK+4CAkQAIkQAIkQAIkQAIkQAIkQAIkQAKGE6AANpzZK7/iWflrYmKCXbt2ZS6AQ5bihGhXq3UThAQGosYnE3Hl9GnEhl3Fli1bMGf7TMSEhuK37+fL9TklhaN89epwHXknw/U6FS2PTz/9FFsXjJGvx5ipkb+VhPxVxPAsvxXy8fDeYjwRAXzm4o1Xzo0TIAESIAES+G8CxhTALxwBrK3haxqHoaJW6uJ2pUQkbwf8alIRTpWr4PHObhjUty9W7kuWiy1VqZpI0foDipoexEARKfzVIWcZAbyo/TviukYI1aSg/Vct4UxuFkYA892UHQRGTZsMN7eeaFOlGiJEppen2TGIMfq0NEHJKlXRd1RTOVp0LvUHh47RRTRnaxG57IvoCDVC+J2P7ESN34GiFIm1fBwVdRpzfQKB9AlknhcBLMZTjlo9iqJ169aiH1vdcR5pFi1KgDtVLYRpPbvIJyJtEnD16jUEeP2gNlD/bOh/2FeTEcDOx7wwZNQyaH5Wqf/1bEkCJEACJEACJEACJEACJEACJEACJEAC2USAAjibwGZXt+nlrzJOZgL4jIj8vXVkEZycnNCje39s3vQlwiLzo3yt2vhz7x7s27cPg+b1x85ly9ChU0XEXLqE5LuXcOLkbxgbnHEK6HirfBg7diz+PrIdwaL2We53K8gawPYODsiXLy++3vAtChcuBN/xbli+fDkFcHbdEOyXBEiABLKQgDEF8ItGAA+duhhTpniIjBXC1QhZM7d5cQQeCMM1q4qoJGr/nl3ZDIOE6FUE8OJ169D145bw9p6PZeMqwc/HB+NXR0gBvGlkHUkuzryAPP+rlnAmXCmAs/DGY1dpBJZtXI9ChQqjS8OP5HOvswCWC7AVxX5FlZDuM+vICOAdU39V1xqrWXKyGfKLsiIN+5XFVv89QJJ4XjjhaYs+hVKDd+XEY7p3x38IYEU4u42pAW/P5SKVjeYy7TiJ6uMK/WqhhahFvNjDW61FLKqf9PNshzz38oiayWsNF8CWFeEj/s6ML/0n6tTtgjNxvJlJgARIgARIgARIgARIgARIgARIgARIIGcQoADOGfug9yyaN28uUyo/e3h4eGDv3r0Z9mEjavEeFwL4wjcDULZcOXTp5otNm2bh3IW7qPrJJ/gz6LIqgGcNxHdCALd1q487QgA7/n0SJ0+ehseBjAVwSoo9rK2t4e03FQ5C+ibfvARfX1/cMyuMWbNmoYh9FO7fv48bofdx+PBhnLl0We81siEJkAAJkMCrIWBMAfzCEcBaNKbOKCEifkOCl2L79m0YNCQAtYUADt4wHt7TpmHeuO64IP79q9BmGQqIdnd+7A1fIYCnfH5QF65FftQT1/2ybiI2rV2LHsOm6wWfAlgvTGykJ4FFGw6hc+f6+GpsG/h/vgfajM56Xp6Dm6WrqTs6ndDV1AiGkyb0Vvhi5Wg/4n1ZM3j92BDdtWUigHtMqIXtO3bg4p778jqTaPXy1BRhesVYnZZXwc2bN3Ds87/UFyyBvFVzY0a39pjguRbRdw1EqclIULliEQQHBeParz+gSfPuUNwyDxIgARIgARIgARIgARIgARIgARIgARJ4lQQogF8lfSOMrQhgPz8/vG+1D87Ozjh+8gJq1KiBu/eTERcXhwcPrHHu3LkXEsDK9BMs1FCHvAlqbr0HFkXl2THlpjybJKup/BLMzI2wWg5BAiRAAiTwMgSMKYBfNAI4bX1CACvH5EkdZMrcMnXHomCx4jj/0wJYWVlh2Cc1EfjzVfHDpIpSAN/e0wN9+vTF+h9v6yISAlg5dq0YJSMvazZ30wshBbBemNhIXwKmxYWMtMS5HycgUUTKVm02WN8rc3i7zAWwUiO437yuKFq0KCxS1c+Vida3RGrmqwYJYOU680qpGD9uIHKlOsh+Lv34B9av3yMFsImJOQZvbwxbOzvkE5lwlCPaUv18Wjjq7gsL4KEio8Dwri1FSvk6SIlUPw9TAOfw25LTIwESIAESIAESIAESIAESIAESIIG3gAAF8Bu+yYUSf8fUqVNRvZoT7t27h8+GzMXSpTNQSHxvfvH3swjcc0um5PNaN9egCOA3HBuXRwIkQAJvJQFjCuCXjgDWiNvdyz1EyYHCqN58jMhMYY9TYUEIFLXuZ/YbLvcw0toVXYSgWdcmUQiaHv9O0fqC4o0C+K18i2T7oodM94Fbz57oVa4sIsQP9bSZjLN8YE3kqkPyg2wWlpkI4HyAm+cIlDMNh4/PJsTFqrV8208oZVgEcHpAplZwEamlB/lVEhltTmKv3z2YmJpj+ObW8u/DjXVP5BXxLwvWrpasAZzn5FgM8ViB6+n7Mxrnl10IrycBEiABEiABEiABEiABEiABEiABEnjTCFAAv2k7mm49igDu06cPOnepjtgnT3AgOAQNGzWCrW0MfvxmJ75aeRIF3ymIz39eTwH8ht8LXB4JkAAJZEbAmAL4pSOAtambV49Fd1Hzd/NPt+Tyhk/vCy8vL4xu1UJEAB9HSp0+CApag2OjP4T/isMITQ9BCOAhXpPw5fjqcBP9bPzxSmaY5OsUwHphYiMDCRhTACs1sj0+LmtQ6nMDlyOa6yeAC0T+KWrw/gCkmECp5dtr4vuGRQD/630txjU1Q/+FVXDjxg0pgJWj4mAHtBQ1gNd0246o2KdGEcDG4Wz4zvAKEiABEiABEiABEiABEiABEiABEiCBN5sABfCbvb+wTInFqtWrcPnA1zorjTdxQP0PPkD7wbPk82d/3YaLISH4ZUeAfJxsHoe2bduh9Wfr3nBCXB4JkAAJkICWgDEFsMERwPYuUETKoA6N5HRNTSPwVERINihVC9dFzfm0mqki4k5Jybpg4iDZzjr5JqZ5esLni53qMsXrz/ZjnfoIYWFhqFuzOSLED6We6nk7UADrCYrNDCJgNAFsWhG124va19t6IDQ0DC0qfZJNEcdmUFI8D53VWWScScTKaVt1eQhJm19E6g6e+THMzc3F+zUBjx49wm/Hr+G994pjqY/6ubT9uPaoVq0aLNIlV374W7gQx2uV8r5o2K41mncsq9P/PymgNU+Lmr8ZtUvrR1OKWO9NyywC2Gic9Z4xG5IACZAACZAACZAACZAACZAACZAACbwlBCiA3/CNVgSwcjgnX9VZabyJvXwcbv6ePDukqq/nSVDbJ4kv0pTjpnmlN5wQl0cCJEACJKAlYEwBbHAE8LhO6jQ1KWtNTNWHTinq+VkB/Gw7R83iIrWL1KRk1fYj4gTloemOAphvh1dKwJgCGHb2uH1pDmJiYrNVAEuguTRmNTodXiGA5eGoeV0rYBM17bS/yNC+kdPvjprJWQpgedjoNjDRjJeq+TsBIYAzagdtP9kggI3D+ZXethycBEiABEiABEiABEiABEiABEiABEggBxKgAM6Bm8IpkQAJkAAJkMCrIGBMAWxwBLCNWhs0pxyMAM4pO/FmzaN81/HYuGku/FpUQeBPv0HrLdN+wPDSy3VWe7BNQU8RKb/+s3pYNMETo1fsf+me36oOTAvJ5VZ0zY+g4GAsndof/iLLwD/7RM5v1f3AxZIACZAACZAACZAACZAACZAACZBADiRAAZwDN4VTIgESIAESIIFXQcCYAtjgCODRDV8FkueOSQGco7bjzZmMbWl0ETWpt3jUE9HuyejeqZesZZ2VAtja2h5BN88jbx5bLGlSBIH7buLvN4egcVbiUBpnL15EiXxJWLt2LSYNVlPOPyuAydk4W8FRSIAESIAESIAESIAESIAESIAESIAEMiZAAcw744UI5Mbv6OnWU1yrTZqp241NajgCNuzBLVOmkH4hwLyIBEiABF4BAWMKYEYAv4IN5pAkQAIkQAIkQAIkQAIkQAIkQAIkQAIkQAIkQAJvBQEK4Ldim7N+kYoA7t69OwaOHJ1h52f2bsYfly5h7sYbWT84eyQBEiABEsgWAsYUwIwAzpYtZKckQAIkQAIkQAIkQAIkQAIkQAIkQAIkQAIkQAIkAApg3gQvRCB36kV069YNvcesltcnwVyeo8zUGo3RB6aImysGF/+4ig0B3+GOScaRwCkpDrAwN8dwr8EoWbIkrJO01e6AzZs34+jPO2V/T02dXmie2X1RnqKlMMHTEzv9fXHhwgXEmNtm95DsnwRIgASyjYAxBTAjgLNtG9kxCZAACZAACZAACZAACZAACZAACZAACZAACZDAW06AAvgtvwFedPmKAO7atSt6jVYFcLKJOa5fv44R075A9erV8Vntv/D06VM8iY3HuXPnsGjr7QyH0grgzyYMxJ49e3Dt93OynbW1NWbNmoVLv+7Dhg0BOVYAx5qpwtc5PlyeKYBf9I7idSRAAjmBgDEFMCOAc8KOcw4kQAIkQAIkQAIkQAIkQAIkQAIkQAIkQAIkQAJvIgEK4DdxVw1Yk5ubGzZu3IjU1FQDrgKcUq+gY8eO6DtWFcBx5pa4ceM2+vpskQLYv38d+bwdLuLzBQuxavtvGfavFcDjx3WWAvj382rK6JQUeymBZ84YjHnz5iHZvhDc+/fHWp/path6PhdM9/bGds/F8vHQxYPx29mzaNCom7z+5/VzYWlpicadRsnH+wMmITg4GDedPoD3dG+EH/8BjRs3RpyZuYw0Vtp26NABlqlR8vHmg7fg7u4Oi8ubEBQUjCvWH6Bw4UKY1bMc5vv54WZ8PtlvrGMeOY9vvKbi0cNHyF2/HoYPHw77pCgcPHAAyzYFyX5wZYdOPzPdqsJP9GNbsalO+51rv5b9UiQbdDuyMQmQQBYRMKYAZgRwFm0au3mzCJg5y/WYJD+QZwfN6iJhpf6XU7x6jtW8oP34lqh5bKc5x7wkFu3AamIXmEeq5yRtt5aaF2w0E0jQvPD0Jcd93uVZta5Mp6cn50z70bOBjaadlp+Gu9Vj9XnNbuvZmTGa6cnHtJCcjEPKLXmOMsbUOAYJkAAJkAAJkAAJkAAJkAAJkAAJkIAOAQrgt/yGcHR0RFxcHOLjDfuKSRHAijDtO3aVJBhrZo3bt/4RwIv61ZTP58IfWLxgAdbsVCN70x//JYCVtoMHtkZYWBhO/Xn/PwXwyC9H4PTp01iz/ie4urpi+uD2uHz5MiYt2CrF7aQ+taW4vWxZVUYW3zv6PQJEZHHpatWkgFXaKkL2vUIOUtiOW/QdSpUqhaEf2svnFQHcsmULFHlyUIrkx2ZF1XU/I4Cjo6JQSaTF3rVrF/JZJMDX1xdL1gbCwsICAxrk0emncPQJHDx0CFU7DNNpv/WrFUwl/Za/J7l8EniVBIwpgBkB/Cp3mmPnWAJCAA+dNAmLvHojKSkZ/T9pg8Cfj0MRwCam5vBa3RtxT+OwwGstRo0aiVIFbTFhgi+iH6kr6jayLZTPdsunB7zUEgs1LI5BgwbBwkTNcHJo1QH8HHRKRwCXrFIV7qMaydft402xY8cOHPzur5ca93kXZ9W6Mp+cfpwz70fPFrmAqfNmwTo6XHxuXIjuU7ujcKHCWOr+OaJin+ZIAazPfQiH0jh78SIqOV3HprVr0WPYdD2BsBkJkAAJkAAJkAAJkAAJkAAJkAAJkEBWEaAAziqSr2k/ypeEUUJcJiWpMR1mZmZ6raRQ0u/4+ONW6D1ujWwfbpkPd+/ehft0NQLYr3dt+byDySUsmL8AG3cbFgGsncQA974IDQ3D6Wth/ymAxy3oLiOFb98tKiOHF8z9FGvWrMGpsyawtrHGnBlu8vXQJCcZsbvbyxMPHz3C9fzF4DvDF0eWTJfiVXksI3on+iI2JhYj549U+40xh4eHB75dtlRe91TULVYOrQDW9ve3XQGVo8kT9OnTB7f378e1v65h5NzJGfajcHu2/Z2D/5PzCLdy0Wsf2IgESIAEspKAMQWwwRHA9i5SjC2YOEgu+aGFtTzvGFYX/suPIVQLwq4syrRrjz9WDJfPxIi/s2uFgPAarF4XJXJTyMPOFpXat8fZL/3Ux+bhmCZquvt8odaez+woVqyY/IESDxLISgLVuvYTmVlWw69JDQTuP4U7aZ3bwUSU2xi5pT7u3LmDLdN+RauBPdCmvAUmeK5F9F21Yasp1aUA3jw2OGumJT6OjPCbir82BggB/BfiU9J3m0vOa/zG+ggMDMS5gLQY4awZX9NLlq/rubPTj3OWLU4EfHv4ecPiagjmz9+DulMro0rlyvj+442ISkiEJhAY1u2t0V9kwvmuwwqd57NsHnp3ZBgfx1r9EBS8GofGfQD/ZUdwXe9x2JAESIAESIAESIAESIAESIAESIAESOBlCVAAvyzB1/x65UvCyEg1r19MTIxMhaxErP7XcebMGdw/tQphoaGwf68NKlSpghtxlrh/X0TpagTw3J5qBLADLmH+gvnY8q1hEcDa8fv27oWQkBAhYOMMEsDzZrWTwvXmvYIwtzDHhNFthBD+OkMBLIXw5GFS7IbmLSxF7+GFK2RK5w4eHdIikD/9tAM2+s2RU3ueAHaq1xzDhw2XAjglJQU7Zs7EhYsX0GFY7wz7KVSzsU77nbMnUAC/5u8pTp8EXmcCxhTABkcAj+ukotWkxoVFftQToveXlV0xrHNnLA1WIxXLdPPExk2zMb9ZHRk5WVREKQaJzA1BmxZjiIhCUwSwuShb8PXJY6hYsTT6FMqP6+LfL63X0mS6zXQbKYAzRcQGL0Cgt4gCVcpzjCjtggiRnOVZASx+XoaeX5ZHYkICBfALsNXvEuUHIplz1q8vPVqJ3wG6eQ5DgYjQ10YAG8QnVy2sDQqC84mRGDJiNQWwHrcEm5AACZAACZAACZAACZAACZAACZBAVhGgAM4qkq9pP88KYKUO8OPHj5E7d24RzaGp7ZZuXdYpUTghBHDIN1NQo1UrnNgThFqffIKr8fUQHv4QnlNmYVPAQhS85IV9e39E/uTzsgfHmnNEKsExuGleSafH56WAfmReQKZunukmoolFCubod2rJyIet3qNkzd/bzkV1agCnjwCeM+tjKYDv3M8DCxGtO25UJxkRHJpsrxsBXKCgzuNQUVtYEcBHFi2QQtjpg0Zo2rQp7p0+iATxhev3B47pzF8bAbx8+pcoUrgI3JpqUj3bVpURwFH71kmh61yrPZo2a4q/z4p+EhOw9vAtVK7sCo8PbNXU0OnaMwL4NX1Dcdok8JoTMKYANjgC2Cbdv0sm5UUUrz2e/j4VCxcuxKQvROpZ8SOmM0ET5d9dtyGayF5rV3QRkcNb3POisWtj7IuuiPIi8vfXCRVRp24XnIl7sU2jAH4xbrzqvwkMme4Dt5490atcWUSIEh0P05qbwdTEDENndRafRxKxcuZWNGzXGs1qloCPzxLEPVEbpkXK+uhGAJtrirCmxeemq/ELzfVITje/l40AttT0p611qykZ/K/5ZHJj/GtdpuoFVhHqOa2QSfp1aWshp2gy3ORSF5hW01hNJCB+WKI5J+rHOcvuY1tg2MSxsI4JF6VK1qJe1xqoU7sOlo9ZjjjxuTNJsx6bj4ABA3rhywHrkaTspbb2s3Z99tr5a86adaWtU1O6Ny2Ht3a96Wsrp6/trL1h0mpKG8jHrhY2CAGc5+RYDPFYQQGcZTcOOyIBEiABEiABEiABEiABEiABEiCBzAlQAGfO6I1uYWgE8NlfD+L0ieMo7RCKbt2HiiirVYiIiIBN/TH4csVG7Dv8qxTAl/yr4iNRDxfndyDqYTg2niqC778/qLcALlqtOYZ+NhTfzu2Hi+KL/PtOlTBD1NQNXjpTPi7duTfat2uHVUOmSyGcXQL4Vm4XjB41GsUsnsLf3x83I3VNwbMCuGbNmiiXJwwBAQGIKdVW1OSbgAPzPaSIeOhUBmPGjEau5HAsX74cvz1xkTWF69teyrA9BfAb/bbj4kggxxIwpgA2OAJ4dENdbkIAD/KahFndLFCnTidciS6O90RGivM/jkOfvn2xLfCSbJ+rTh8EBa1BzdjD8BCRwkuOOWPKunWod/srDBm17J/U0QbuCgWwgcDYXC8C/yWA1RtaY+60xlMbuq4RdVpRGnomFq3btIZ1ajgeiR+0fT56iyoUNbNIX+P34W+qgMwOAayI6uYdy8qRzVOSMpxPZnDSr8vcNBzJItOKv/tXOrVya/eoI9dtbqKa4dTrCaogjzVD/qLQK6NmAAAgAElEQVTvYviMNrL0yZejNqk8NAK2XAFrTS1lXVGcZpbTcc5svnq/rhXQiZorxHwkp2j1XF2znodO1+Tjdx/mlmeTVFMcOXIE20X6e+UoXr8IOnXqhHnTF2GGzwyY51XXn1a7WQjgbgN7o5Cdic4+/6u2shDAz9Z2tklKwdWr1/CF9/80EzSQDwWw3rcCG5IACZAACZAACZAACZAACZAACZBAVhOgAM5qoq9Zf4bWAD570h+nd+1CxfIF0L27F7Zunow/Ll7Ee513oltXN1Sp/gFGjxmMY4taoZkigC/PQrQQwJuPVsOePXsRZqUbAYxUS5GK0xxDPcejZMmSsE1WBWvMnavwFcL3QbxaazfG1AmuImLWc2hP+fj4sSC8//77WOy7StbqnTR7mIz4vffAUtYAnjljsHz8QGQEVfofNcpdRgCHx5nCW6R8XjXDW63l65hH53G0vb2MAP7fsmVqjWCboqqotQnDhg0BuGVZRkYm+453kyL35I1oef2mKXNECm1RM3iJLxwcHBB1NwzXr1/H6X37pQC+b1UA7u7ucIj5U/YTg8Jynt6irl5G7WPMNd8Avmb3E6dLAiTwehMwpgB+0QjgoVMXY8oUD1iICDilfP2kdiUQKGqT3rF1xfsisvfyF93RT4jeNfvPYaUQvZ3a98Q07znw96oOXx8fTFmdJCPSwncOF5kpBsGksPrvklnsTbi6uiLsZqx8/DSTraQAfr3v9Rw3ezNRDFYcu7/yQOFChVG9eZ8XmuJH02uiWtVqSD3yVBV9wheO8vPBoyN7sH79CaSKSNyqbZtiwEel4DnhS0Q+UCM6Oy1tKCOLA0ful+OmRdS+aASwqSoKm08tjSpVKmN1t12qqBURrf1Fre1CuS4JMbsbqQ/0W+a/1pUL6D1xPJyfnBXr3AuICNgmAzqhU0lnua7H4eq6Pv2yGexEpoBv3YUAF5L1qRMw3m8eLp4PwPcbfkeNT53F57yWWNZzu45I1m9WxmuVWQ1gy3aO8u9ZxXtPsfSLpTh7KRW127ZDl7aO8PRcj3ghlJWa0eVEyLRSaxia3zP+U1v5gFxMhcEuaCF4rOu2WeUheOlwNjRjgrivF4u/w82rlhA/1KmDlMhHchxNQLrxAHIkEiABEiABEiABEiABEiABEiABEngLCVAAv4Wb/uySFQEcJ1IMxsenfdX3n0R2zGorxWUBFzNZm7d2zfJ48OABTiZ3Eamj86BgkVJwdrY1SAArA8aaq7n8tALYLln9aijGTM19pwhg5bBLUSMaTEzUL+it4vPIc6KlWvsxMaWAPFuY3pXn5FT1dRNRk1c5npqpOfJyx6vXP7ZSRes/j9VQjNzx6jdcdxzeE/J4FP7a5iNFriKAlSNX6k15jnEoipEjR+KbmYulAL5vr4aIWKeo/dslqrE2igBWjnyJ19XrhABWjgQLdZz07SmAJRYeJEACRiZgTAH8whHAGlGG1DiUEhG/V76fjf9t34aPPQ+kCeD506ahxwyRbeG3M2jVqBPKu4rI4OAJqgBeb4rDFw/gA7NLqCaE7+m7CZLy9q/no1atWuJ/LRHx5AkFsJHvvbd9uMUBgejSRYjIUR3h/8VO6FuLOj03RZQqn+12jflZfUmI0pYDu6GiRawoOfE/pIqUv709RwNXDwghfBqp8aqodWibLFIM98P6rhrxp+34JQSwEnHba1FN7N69G9fXqZ934sX4VkULY+aERlixYgP+1K2s8dzb4F/rEv24VK0I7971ROTuckQXdsDo8eNxYcMXCPr5LpITNJGqdZMxbNwAnPD6Gef/CMNT8THQ8t2CmDypFS5fvoySru9h6dJ1iNZkzNbv07Dx71Z9BPDAgQNxeOoCnD+fgmRzE9gI/jMm1hOcN+LPC5kLYEWYd/miIW7cuImQORfV/RIfw3U43zdw7Zq/15UrFkFwUDCu/foDmjTvTgFsIEY2JwESIAESIAESIAESIAESIAESIIEXIUAB/CLU3qBrevTogU2bNkGp/6vPsdnrfZRzrYxb91Px2WdTsHTZBLi4uOD0mXuoVbcu7lpUkI+DFnfRLwJYn0FfQRuteC5fwFTUHnaH39ylMtV0oqkqqrVCukn53KJGcDP4LFzxCmbJIUmABEggawkYUwC/aARw+hWPmjYZbm498aFrLxQrXhwHjk2DlZUVBrXpjsCfjyPSsjzyVq4iIn57Y5BIDb3yVAkpgE/O+AD+y46k1aS0++BT7N27Extbl0bggSv4OxO0jADO2nuPvdmJjCWWCDy8XUTiJqBTg1YSSWaR6Om5/RPRqTGajunEnxB6I0T2kcI2d+SlySmigXKYJGWYUhkvKoAtrOAoBOS4GRWFgNyJGwc1MzUVIchm5pj8dWMEBgbi9Gb1BxiZHf9al70ZClSpismDyuCLLzbgkkiJPGzsOJyYvkII0Ih/uL0DfObnietrd4tU8JfwVBOZ7NRC/I0YNBDH16zHwSARlaqtgZzZRF7R65kJ4MxeR/r74F8RwCfFjyVFRp7t9WFrZ4c8kYV0VuoYrU2RbSAAS1d0FzXYv26b+lI11w0clc1JgARIgARIgARIgARIgARIgARIgAQEAQpg3gYGEZjrZo0WHTqKtMu2OLB/Pxo2riG+KLLF9u1HEfpXKG5ZlMeixYvfCAGspGxuVq2IrP178Xyo5KQVwE5Fy8Nrohfyp9zEJPHF1s0IbVU9g3CyMQmQAAnkKALGFMAvHAGcjtiyjetRSKTMbddwCCwt7XE5bLkUS179p8mWigDuKWoFf/mJmUhB2gXnTerIFNB5QkZgyIjVaQK4bPeR2LRxEVY2ogDOUTflWzMZEdIqjtHThqBnz55oVbmeXpHo6fHoK4CPfb8EIUEiq4q2tq2J2pPIECyPl04BrRHA430rYff/diNki+ZzkhDALkWL4rPZlYQY3o7bB/Tb4OcJ4EkDS4sI4ADEFjHF8HHjEbZcI3q13Va3hse4cTg643NVDAsBrEQmd/drif99+z8Mb9xMRigf3K2mJs6pR2aCN7PXDRHAyt/P0J3pPteqiW3EB2EDCdnXwPrgILgc9XypmusGjsrmJEACJEACJEACJEACJEACJEACJEACggAFMG8Dgwj8b7kXDv/yC6xSdat3lW7YD/3d+yPRxBqnT5/G7eOf47vvvoVZkppS+YOOvWRtsiiT9wwaj41JgARIgASMR8CYAtjgCGB7EYqoHMmaoqEiyre+qPl7aMlkjBA1fz8/dEm+3H3G1/Dy6ouZLerICOB3q1RCcHAwPp86WE2ta5Ef9dq1x4/r5qGLuC4w8IiMvDwd5C8jL6s3668XcEYA64WJjQwkMGS6D9yEAO5VriwiRImOhwZen6kAFsK3YbvWaNi5CLw9lyNtAK3vi9EMqAkMVlJID/PrjxPf7FCFsfbjn7mmnfIxT2RbHrW8lfzhxeXtmuc1/Xw0pZmsAew/bB6SlGuF5+7n2Q557uVRaxQn67fAj7zrqqmtvX9QL7ACJs7rLwTyHZHKeg9SLYBuA3uj9IdW8J6wElB8rkjaMsyrmaxtvNL7gLzM1DUV48f3w5099+R1uZoWgpI6+YfZ03DhvGhgYI3bKVtPi78jVXBz8dDsFZxVnDBWCO6Du+ap+6ANnNZwzlQAW1qggagJ3KC7DXw8AySf9gPronqNErh27SrWjlNzcVdwryZrAC8e4avulyaTdlqEtJ77lbardrXUH9ycHIshHivSfnCT9rp1RUwRNYJ9WiVj99q16D58qXzJ0Mh3/e4itiIBEvg/e+cBF9XR9eH/0puIBUvEFmvsir1HY8WWz64oFgTFjlJEUUCsgIolotHYwG5iNBiN2GM09opYUIPGiqggvX1z597ldWFxdxEI4Jnf7303uzt37swzdwH3ueccIkAEiAARIAJEgAgQASJABIjAl0WABPCXtd+fvdrSKQ/5GPrpirnyXmtX568LAlhoFVKFb9EAHemLoigWlSU0EsCfvQU0ABEgAkQgzwjkpwDWOALYaSBWMFFg3/9bvv4ofQNew97WwhARTGaEy6kYVsMwFvEbNLUbfyVOzwyurq7YumIVfy4IYKG5OdvA3d0daani76cDm10xfuIStWuvkgDOs8vwix44PwSwALjF8MqwsrKCbooR522YkoYHD8Kx2uNX/ryvU19YWloi1jCSPy+VKCq5V1eSRXHLBLAgXOu1rih+zord5Y/m7yoqjINyQKdxXdG7Vj3x82eYxN8PdJNErppCsY59VVj1skLJWPHvzBTtJOzdsxc39j7jzwUBzOc9ozmft3ayaLD/efg31vucYLU7ZKjOUkYPndWUnf8BdjqLKbLTSwvz64tBNStg7969CDmoWZHbuoPnYNfO+ah+dXfepjguCdTv0wEjetbk89ZLLI6zZ89iT4AobtURwELqbecNVjzFs1ZKMb4P9+6fR+3atTMEsJDyu15vS4z9tgMfN0FHLH3y5lqkRsJe3A3W1BDAddmNPLc29MXbx49Rt9XoHEW+Z5yP/oMIEAEiQASIABEgAkSACBABIkAEiAARyCBAApguBiJABIgAESACRIATyE8BrHEEsKGUo7aA7BUJ4AKyEUVsGjbey1hNa2tMqVUG71geZrFSL7UCS6BkO5y6fRotXmxnKeaH46qGEcQFdl25NbFiLbCZRQCb/z1NIeV+xvCyukwSmyDyjgdPS9XC0oYEcG6xp3GIABEgAkSACBABIkAEiAARIAJE4IsnQAL4i78ECAARIAJEgAgQAZFAfgpgjSOAHTsWqG0iAVygtqPITMZyyBgEBW2Ez3fNcOjEJRLABXxnh3nuhfuc/jji0B7+687gUQGfb35Pr3iLMQg5thGnndrCf+3ZrCmgmQC2ZxkbAubWwmyWqWH58qN8ipQCOr93is5HBIgAESACRIAIEAEiQASIABEgAkWRAAngorirGqzJMFVM5RyvLabApEYEiAARIAJfLoH8FMAUAfzlXme08k8Q0DaHw+zZWO5mg5SUVNh+34vXsn5P0AoWAdNauB4aigYm4bBmtcSD/rhWsOb3X89GzscsAttZbd/hkzwzzcgcBgYmuPLoOEqWKonpVt3oOv+v94zOTwSIABEgAkSACBABIkAEiAARIAJFjgAJ4CK3pZotSBDAX31VHuEvYzQ7kHoTASJABIhAkSOQnwKYIoCL3OVDC8oNAkwAC02W+po/mkpjkgDODbi5OIZWBT5YibR/+ePbXBy6SAwl8TGV+ERnWZR4nUNPvM6LJ4lP6TovErtPiyACRIAIEAEiQASIABEgAkSACBCBAkKABHAB2Yj8msay/yuB5ORkJGgZ8VNqpRng/v37qFq7svg8PY0/JuhXwLbAbXiqVy+/pkbnIQJEgAgQgf+YQH4KYIoA/o83m05PBIgAESACRIAIEAEiQASIABEgAkSACBABIkAEiECRJUACuMhurfKFLbIyQvv27SEzKc07PH/yBhf+voAuVt/C0NAIMqTh2b//4q/bL7F7z24SwF/Y9UHLJQJE4MsmkJ8CmCKAv+xrjVZPBIgAESACRIAIEAEiQASIABEgAkSACBABIkAEiEDeESABnHdsC+TIc6xKomfPnjCu1QQvXzxHdEQsjh8/ju6Du6Fy1aqIevoaL16+xIUzZ7Bv3z5E6CuPAB5jOxqPHj/G70fvshpeBli9sB82bdqEo3eKwcKiAhZYN4KPjw+M6nfB5MmTYZISjVMnT2Lf5p84l1gdMQKZGhEgAkSACBQcAvkpgCkCuODsO82ECBABIkAEiAARIAJEgAgQASJABIgAESACRIAIEIGiRYAEcCHfzw8fPqB///44cuSIWiuZ1c0Uvfv0wYfi5Xn/jwWwgaEBdFN0uAA+x2Tt/v37sxXADRrVR/369bFx60lYVKgAx3EN8fDhQyzd/gCNGjZEn5qJ2LlrF5r0n4RffvkFpXWT4O3tjV0/rsPt27dJAKu1W9SJCBABIpC/BPJTAFMEcP7uLZ2NCBABIkAEiAARIAJEgAgQASJABIgAESACRIAIEIEvhwAJ4EK814L8ffbsGdLS0lC7du1PrkQv/QN/f9p35dG8RXPEF2/In3949hoHDhzAkKH/B2NjY0CWhtevX+PejXM4ePAQHhg1UDpusarVYGtrix8W+KBt27ZIev4AzZo3w8JNezBq1Cg8P3WQi95/jCrx47VlH6TXf+WvR+qXKcTkaepEgAgQgaJJID8FsMYRwCbS743U1wrwi0vP3stf1S0r/lfyS/5gKr0eLX9fq4L4X2n/KoyjLz3Tkh7jVWxxlSpV8JhlwqBGBHKVgFEtDHabjZ1T2wCpqRg2cCQOHT2P9ygGmUwHE/c2Q0JCAjbMOI0x06egadlouLhuRswLcRY93ZuiePHi2DHz2GdNq0LHqrC3t0es0TM+zu01v+FoyEMkpknD6slQvXETjJ7Wg7+grXcfe/fuwaUd8g6fdXrVB7P7GAe7joLZpefYuu0I+7uWrd1uOOrov4OvbzCQoHqIz+rBfhxN8ZmLcpGP4b1gKzr7dOA3RB7qswfRScl4+1mDf3ywevsOth+8paeLj8m5NoGcDaSSjznLIGSCU48foEwZLVxfMx4TJq/D85ydjY4iAkSACBABIkAEiAARIAJEgAgQASJABJQQIAFcSC8Lufztw6J5hUhdVQL4+pUzuHX1KrTC9qIqS/Vs2HQAVri748W9RyIBWRJ/XRDAQnvz7308f/4cp98pF7VxRiaYOnUqft64DSNGjMCvm1ZhJHtcviuYPw9ZswhvoqJg1ro3Jk+azAWwIKr3LXIhAVxIrzmaNhEgAkWfQH4KYI0jgJ0GwmH2bPjNslfYiEVO1vBfvY8JMqkxAdymT1+EBPrzFwxSX2D75s0YPslT7GBaC9dDQ1GzVJLCOAbpUVzotm7eDe/YDVYkgIv+9V4QV1h3iDOCti+BT/fGOPTHNch16scC+Pmz59g3+yZ62w1Fj3r6eSKAM+6cYHdQTPKxxeNNx7MIYM7PkAlHbWCufy8cOnQo3wSwafeyGDduHAJHeSM6Bv+ZANa7fxW+PgfRyrMOGjVqlKcC+FP7LghgQcg72vaAi4s3YqL+46tbEsDZ8zEXJ6inh3KNG+P5gelY4uUF1zWn/uOJ0+mJABEgAkSACBABIkAEiAARIAJEgAgUHQIkgAvhXn4sf2UyGU+xrFIAX1yDv1m/Flbf4SL7gq7Z97Nw78oVxLE773fu3InFexYg9tEjXPvNlxMxS4lE3aZN0XCa8nvxX+pWYhHAY2F2fycqVaqEaYHXeYSvyd3fUKdOHYzfcJ59EdYQU9sa8VrA94ya8Pejj28hAVwIrzmaMhEgAl8GAUEA37x5ExEREYiMjMyyaOF3TjqLMBMeP25mZmaoXr06qwFvge69+vG3qlatotBHlp6G+Ph4PAq/z1/XOALYUPGc0KqPln374tyW7rAZNAhbD4sKuN2gHggKCoJLzw48cjKt1SiEhGzC+3UOmOC4FuGZV6VdjUuIm787ITkpCU26jldrsykCWC1M1ElDAhM8vWDNbqQbWecbvGORvm8yjmcx6jJt2KxqhiR2ne7wOIde42zQs74uE34bECMGvOdaBHDGaSWR9zAoUFEAZ3QQI1Sdg9pxAXwzMEXDFWvYXYvZZtYGODfkkdC/rQgVB8jvCODSgLXrFJR7F84jjjvMboLGTADvHhiE6IREiHl3cqOpt+8w0WYitQnmjq2rcENAbswgR2OozacstLT0cOb0ctwOvQ07u3k5Oh0dRASIABEgAkSACBABIkAEiAARIAJEgAhkJUACuJBdFZnlrzB9VQL4Kov8/ffscghf0A8fZosd23/A4/dlUbdFS9w/Eozjx4/Dfqkt9q1di/4D6yM2LAypL8Lw94VrmHlMeQpoQQALgtfDqhzCWH+3n++jIav9O9eqJh9v1bkY9OjRHe2MwhAYGIjYGr3ZF5QuOOk7lQRwIbvmaLpEgAh8OQQEARwcHIwWLVqgRIkSWRYuCBchm4MggYX/pbIUtcnJLN3p27e8DrxQEkBdAaxxBLBjR8X5MAEMYxPE3XSFn98yuK+6BB0dPez963f+e2bp6LG8/3uDhhjMIod3ji2LTg074IRiBmkWvVgNrZhI/mvzSFgzkRx0+J5aG04CWC1M1ElDApoIYMve3dC/aTF4ee1FgpRzOLdSQGdMuwAK4LKVKsNhQTusW78Fz+QBo/+xAK41tjxatmyFYJv9SGA/I/NSACvb94IugLPnQwJYwx8R1J0IEAEiQASIABEgAkSACBABIkAEiIDaBEgAq42qYHTs1q0b/P3FtJbyJqRiPnLkiNIJGqa9w3kmgG//PA7fsMjcwUO9sX37Qty8/QJNvv8e90PuigJ4oR0OMgHc27odnjOhW/yfC7hw4QqmnlQugNPSTFjtLgMsWTgJmzZtwsXbb1nkVwV4O1sjICAAl2+95e97sPpopqamiH7xmEeUXTl+gn8xH6tjVDCA0iyIABEgAkQgg4AggDezdMlCKn95EySvIHvTUlnd+FiWzj81DansSTJ7XYjojY6O5jcYnT1zCv3791dbAOc4AlhbSh2qlQAHVit1RZ8aaNWqPy7L6sOsUWO83TcU9qNHY/1xNmHWajSwRMix31FJ6xTsmOD98Y9Xijtu2hCbj4Wg9ctd+K7XJESoeT2QAFYTFHXTiMD0eXNgbT0CvRpbqpWKPPPgnTyb8xrAz649hpWVFRJ1ExEV9QZBE3eziFkgSVc8omJ7A9jZ20ErVfx77J+Hf2O9zwlkKV77uQKYleSu06chxnXozM8TZZyAqDdR2DJlJ59PiqYlg82ARn06o0cFE5Zh5lekyAOOJQFcpsxDfmNi7y5iqngtPMMs163AY4mUivno1ioHZ2dnJCWcxCKvA6wmCss8wKKObZe043/nrhmxD9Fx8UjUaFfzsLMe0LGPFVoPYzfEsFYs/Yl4smRWJJm1sMN3sHVrMNKNxAhha+sK8F24H3M8xsDY2AgJejHYw2o3hwfG8f6dM9eQzizWpf1S+/pRuXRjfuPO72d2IZT9+8DVdjo/QlUKfpXDUgciQASIABEgAkSACBABIkAEiAARIAJEACSAi/hFIAhgIQVzTf3jMDc3x/kLt9GsWTO8eJXKU+e9fm3A033mRAAL6HS1XnCCcfiKPxZLf8ofE9LF50m67Ns91gzSxC+WjJPFb+pIABfxC4+WRwSIQKEkkFkAC9G+cgGcmpqO9+/fIzUlNUMAC39EJCTEc+F0/q+zGgngnEYAO8xdAXf3qSwdLtjcgCXdquLQyccI16+PBqz27/X1XWHPRK8ggFds2YIh/XrAw8MXa50awIfVmHRec1Zhb+oPdmUpoxfhh67VcOj4QxLAhfLKLTqTXhu0FRUqWGBwx058UZqKMEEAWzaxxMtbT7HV9yD7AwyY7jMSMYdfYuu2I1wAC8Lw24FVMc9lNfCOnUSL1fl168pSSydjvRuTwB+3zxTAndy7oTGr8eo/aTFSooU/FAEb116oG1+FRS6vxgfxz0P1G0stPH2pN8L2rMfRoxFZBHCrVloID3+AzQvOSevqjKTkJKyfdYafQ+V8hEzzOoDnikG4eu0a9q+9j469+6DjsGLwcAmE/gNxqgVJAPMJMVFbqkkJTLfthjkuO5m4FucpY/WRhSYXwFOnNuBZHNas2oRnt1gq/gGlWMaeHlhnLYptdQSwRtePyp015j3WB/mhefMW6NG4XY5ufFB5GupABIgAESACRIAIEAEiQASIABEgAkTgCyRAAriIb3qF5BuYO3cumlqa4eXLl5g4YQnWrJmPCiyAKvTGdRwK/pfXknPbskSjCOAijo2WRwSIABH4Igl8LIDlKZ7lEjg1RRTAySnJXAKnsNC9xMREJCZJAvj8XxoJ4BxHAMt3Rssc1VjE78Vja7Bnz27YTwhESyaAj21zhse8eVjqNAy3WQaMer3Wohzr9/ywDbyZAHZfJc8ZW5XX/r18bBb/Pdiqs51Ge04RwBrhos4qCCzfdhqDBrXDjzN7wX9VcJZAXHUBZkkBnTmC00SoXTsJ75+G4ODWMHYXhTiy8bfAuHHD8Mv3exDNRLCUURrIqQDW1UdxlqrZ2bsB9v+6Hxd3SqG6WoYoU6kSJi5qgHXr9uDZSXVXJtb+NeuVDltbW2wZtk0xEjebFNAGfUx4/80j1sKMpbWfsKitevNpVBozWSTwv+FbULduHex1v4xbtx8ijyscqwsjaz9VNYCl9+fY18bq1dsQdl4cwqiOGZycZuJX35/4+rqqigDW9PpRd0W65VGB3Sjw5IAPrl27iibdrdU9kvoRASJABIgAESACRIAIEAEiQASIABEgAtkQIAFcxC8NQQCPGjUKgwY3RdyHDzh57CI6fvstjIxicfjnffhx/QV8Vf4rrDq6lQRwEb8WaHlEgAgQAVUE8lMA5zQCOGMNTAALbc7s/jxlbu3WM/FVlaq49Ycf9PX1Men75jh09AFeatfnAvhZ8HD2+3A0th5+Jg1RFV8z4XDjiBNGs9f3HGIyTINGAlgDWNRVNQEt8YaEm4ddkMxuSGjSdbzqY5T0UCmAWQTuVB8PlDcWUwWnp4q1vl8Xf8kiQ1NzXQA7za/PRO8+PJHfd8EEMLR1MOenzjh06BCu7EhSc53a0JJpY/Dq7/DkyVNcXHyDH5cRifsJAWxnNw4hs35DdEwMxi9so958SgIlGtfCzEmNsHfPHtzcLuY+LuwCeLZdLbiwSOY4+Y9BJnSFpiMVLVYpgDW9ftTc3XEeqzHC2ho2Dc3wLjZrJnI1h6FuRIAIEAEiQASIABEgAkSACBABIkAEiMBHBEgAF/HLQY+lXt6wcQPunvxJYaWJMlO0a9sWfccv5K9fv7wboRcv4s+9gfx5qk4CerOUd1YTtxRxQrQ8IkAEiAARkBPITwH82RHAuqyYJ2v7A6ay2pwWaNptBqs9b4JLj0O4WFowZozlHh8AACAASURBVDJ//71BQwyePRtbeiWzWsHDcVWsTMBS49bHvM1bMKvWHcXX1bwcSACrCYq6aURggqcXrFkN7pF1vsE7VqpDyuSr9hgqBTATfkIK5dB9qxFy9AVSVfnXnEYAs7q5ZVkE8MjlzbF//35EbBE/eIks469+JQsscO7CROwm3JciUVUukJUqNmSRw/NdOis/LosA1udDmvVOZBHAo/AjS3FsZlYCg1a2/vR8LoiRxrKmqSwydjQO7bqKfv364e+djFdIJNLlPz9UTljqINUsN019zV8QsmDnSTPQRaUmTTBtUjUmeLcjWSoFnHEuVRHCUsdOnk15Sv9D046J+8V+zH5rZwXLdMDXNxjQ9PpRudiy0NLSw5nTy3E79Dbs7OYpPyK/OKqcL3UgAkSACBABIkAEiAARIAJEgAgQASJQeAiQAC48e5WjmQoCWGjmqVLRMmmURJl4y3+kztf80TRdfL9kktg/Rfz+C091GuTovHQQESACRIAIFD4C+SmAPzsCmAngNizl858bZ2IYq/m7449/OfDJnqPh5uYGx57dWQTweaS1GsXEzSacc2wP/3Vn8EjaluItRyLk2BaczfS6urtGAlhdUtRPEwJ5LoBZTeBGfTpjQodacHX5AW8jVczuMwSwMHK3ubVYDeBG2Dj0FzFlsylg6+oKo+SLWOnLJKNUo1YlIyaAv2eRvBVLPFR+nBIBLNPSwcQdvVlK4Ws4u0iM8O/qUefT84kVxfUo3474+8IFnFx/C+UbV4SHTU+WOnkdbl5SOVPFDkxcCrXIp/b7Bts3b8bwSZ4aDqBmdyaAjdi8vVgKZyHl9p97M5lqNQVwnQkV0KN7D2wdGsT3q7W7FZpYWkJ26bIogDW9flROXz0BvCLwEAYP7oHj6zwwgTHMM5Gucr7UgQgQASJABIgAESACRIAIEAEiQASIQOEhQAK48OwVzZQIEAEiQASIQJ4SyE8BrHEEsEkZLlLs+7Nipaxpab1DPIuQ7FCjBSJevfpfzVImXBxYxK/fLHvezyD1KeYx4eS1ep/Ezhg6Onr4/fQemJubo0fjNnjHSiTEa0iWBLCGwKi7WgQ+VwAPndabR3AGeIoZXcACYYfa2aCCsQy+Ppszav62HN4KVr2soCN7x7sZspreDx6EY7XHr/x5X6e+sGTiTzeTantzLVIcR0cct0EbMRW7vGUeR35+eb8s76tFhXUqD0zxmYaHm07j6LEr/0v9LD9eD+jYxwrdBnyjMOLpDSdxNOTS/1I3Szyym0+FjlVhb2+P6OthCrzkPM5tOKA4nqr5a9VHy77sRpXdw/Ho0WN0b/B9jiK7VZ1G/n7mfQ07fAdbtwYjXUeG6o2bwNG2B4sQ9kZMVDYjshTPc5cuhGEJscM/d14h7O5dNK3yjUbXj7rzBdQTwHUHeWHXLnfUvLqbZWwYjMsZub/VPxP1JAJEgAgQASJABIgAESACRIAIEAEi8KURIAH8pe04rZcIEAEiQASIQDYE8lMAaxwB7DRQnLWUSlWmJT41E0tzKgjgj/uxwEDe3mesmeWgFZoOKzTJmqFU1JMEMH0sCgKBzxXAkC5viJc3F8C8yYvXpkrPWSQub7JM78uPk39wMkORasUKApg3FhGq0OTnyXx+eb/M76sJvf7Yhkz8tcLuiQGIZ/Ivi/9jApg3VmL446YjffAzavfKeWQ3HzkX+fzlvCQeWcZTNX8mgGFsgmdhixEbG5fnAhiZ9lUmRVgLApi3dJbLWWjJ2Uxczk/OU95PDlzd60cVl4z31RPAKNUBx0NPou2/JIDVRksdiQARIAJEgAgQASJABIgAESACROCLJ0AC+Iu/BHIGoARuYIT1CHaw9A18pmEM0yMRuC0Y/2rlbQrptDQxlXWynhipYJYgzideR/7N5KfXJz9eV+sF75gqFDcrxC1BW/zGrkSimMpbXQ6FeMk0dSJABHKRQH4KYI0jgA3lpioXF/wZQ1EE8GfAo0OzJVB3iDOCti+BT/fGOPTHNUj3N3x0A8OXBk8bWjJtTFwwBE+ePMH+tScKCQApMtooDSNYRoKtE9tguYsrHNcVlvnnNWaJj54eyjVujOcHpmOJlxdc15xSPLFWBf7cbdZwuLu7Y9HMUfBn2Rz+d0NPXs+TxicCRIAIEAEiQASIABEgAkSACBABIlB4CZAALrx795/OXBDAw4YNg900R6XzuHpkB+6EhWFJ0JM8nacgcA0MDODlOxOGRobwcXTHm6gotcWn/PgF88dj6dKleP0mKU/nm+eDG5vCw8MDG+Z7aMQhz+dFJyACRKBQEMhPAaxxBLBjxwLFkARwgdqOojMZo1oY7DYbO6e2YXelpWLYwJG8lvWXK7y0xb01lkJP5ZG5BX7HzdnfpyYIeXoLpUoaYeV3FXHo+FP8U+DnnV8TFPmcevwAZcpo4fqa8ZgweR2eZz69aS1cDw3F12YxGMxqvZ899Afv8eV+HvJrf+g8RIAIEAEiQASIABEgAkSACBABIlAUCJAALgq7+B+soUR6KIYOHQqbGRv52VOkXIDR2mKEVsxJd8TFxSL0zgNsCzyI5zLlkcBpaabQZdG6k93Go3r16jBgNejkbceOHfjrqFizMV7LTOkqX+tUQo8e3dHO+A62bduGSN0qGtFITfmKC+TFC/txAXwvzgKOjo54sNMHt2/fRniJBpg5cyY6lRcjg+O14uDv74/QW4/482Qt5RHQ6k7ivaEFH7+59gN4L/DGP8niOuWRyZ37tUC7du2w1m0h4xmHWF3FyOZEluvPwqICvJ2tERAQgLP/xsKTCeCfZ3kj6k0U3pQxwMKFC1HG2IiPe/H4fhaZHYhYbeU8s5t3mlE5Pk6x4iKH0slP+WNqUjJms8iWJ+8zkit+cunv2Tgf843UL8P7Z17H1dC8vXFA3f2hfkTgSyOQnwKYIoC/tKuL1ksEiAARIAJEgAgQASJABIgAESACRIAIEAEiQASIQH4RIAGcX6SL2HkEATxkyBCMdBQFcKpMBxEREZgybzWaNm2KiS0fIj4+Hh/iEnHz5k0s3/VMKQG5AJ7oYofg4GCE37jJ+wlSVhCOYZePM7EbqFIAV48+hpCQY3kigKdOnYpjqxchikUWf9OUReYMHgxvr2VcyOaGABaEaHOdcGzfvh2n7r/l65dHJk9zt4VMJsNPnn7ZCmChf7F0Uci+M6uSIYDjWK25CSu9sWnTJsb1On9/cM+2OH78OF4nyIu7qXdhxkkCPl2Whu5MuH9jmsDEfiC0pFJysdryonOfHu9TAvjjdSTJ1BtPvdlTLyJABNQlkJ8CmCKA1d0V6kcEiAARIAJEgAgQASJABIgAESACRIAIEAEiQASIABHQjAAJYM14Fbne1tbWCAoKQnq6ZPLUXKFZ+j0MGDAAo2eKAjhBR4/VZnuG0V47uQD2t23FXzdGKFb5LcOGPdeUjiwXwM5Og7gAvnFLjPzMnJr5/ruSPNJ1udMQ6Ovr40HYTfj4+KCLw3K0atUKNRLO49WrV5iy+GfUqFED0x0m83GungrgEa+6VdtgrK0tNnt5cpH6unQZLkr3uK7gz518R2EZm2fP8d48ErlaXCgfb6L/TtiNG4eT/st5SuW3pUpi2rRp2OC3mh9XuXkzTJ48GSYp0Th18iQ2B+7l5x031obPK/Y5i+z19sb9FAul839VrBIEwYx799j7FvDxXcKPf8oiZbt3746WJRJYarwy8F+xFbFM6FZo1ULhfDt/OsRl+bzF1jyC+VGyuK6dbr48JbbNpO84p6g4MQJY3t5pl1M6n+e6tRVevxjxiu1FGm7t+pFHRN8xbsojrtsYhyGQCeDXWnX4kGWqlsKsWW4orqONu3fvYom0jnFjxnEOMc8jsHjRYvSZqch31sL1nGNCmoVCJPbDqNJo2KghnMdPVNjHgXaz8ejxY5wIEWvola1UEWPH2rK1r1W67zFaXym97uhFIkAElBPITwFMEcB0FRIBIkAEiAARIAJEgAgQASJABIgAESACRIAIEAEiQATyhgAJ4LzhWmhGLV68OBISEpCYmKjRnAUB3L9/fyaAN/Dj4rQN8Ozf/wng5WOa89eL4Q5W+Plh0z4xsjdz+5QAFvqOt7PCYyb8Dpx7yUTqfASvn8tFpP3YEVwEbvrzJReSlaPP4NixY4gyaIBevXrjt32/cKG40tuaR8DejzNTKYB5CuiE0nCc7og7e3wQys7zolh1LmjlArjRgP4oVaoUft60HTosdXU7xuCXX35Bad0kLno3bNrBU1p369qJi9dq5kYwMTHB36+MlM5/x4X7fPxTP67nj0uXLuai+YWpBX/+50Zv2NjYcAGclJSElgMHKpwvcN1+hIc/VCqAo2OiMXXOAFy8eBHBx8QIYHlLMK6idD57L7xReL1S83ZwcJiIXxe6ZCuABc5zl8zJiDQeO3YsHv7zEG8iI9GtS3fO4WtzMxgbm+DP10kKfGO1xBTQmQVwREw59Gb7eHjPPoV9jNe3QJeuXeG31I8f952VFedy8uRlpfv+9x0xopoaESAC6hHITwFMEcDq7Qn1IgJEgAgQASJABIgAESACRIAIEAEiQASIABEgAkSACGhKgASwpsSKWH9BAEdHRyMlRazhqq2trdYKTdMfoF+/fhgzcxPvH8ek54sXLzDWU4wA9rFpyV83lYXBz9cPQfs1iwCWT2Lc2NF49OgxHr5PQ9cuXRCweA5/q0WDyqhfvz4W7brBBbA8BfQ/+o34+8Zp7/jjxBH9uAB9EK/3aQHsN0ytGsDREGvexr96wcd/pSdGmGrLPmDUqFF48OcpLoDb9uzFxaehNI/yzfoqnf/y/ae56D24ahe+//576CVd5ZG1lZt2QFcmOpes2cIjjncsFWsAv9IvrXC+p8cvMgEcjpm+dgoRwPvdXLlIfm72FWbMmIm6FqX4vGPfPOTHl2/WW+l8zrPau126dMXypT68X+aUzZkjgEMN26IRi9Qd1+4rFr3sw1JwW6Bhw4bo+E0Jnvq7fbcBChxemNRWWgM4cy1mIQJY2T6eeCaDB4tw3j3XmV+3Dk4jmXj+CfffiTWNM+/7hbB/5ZcSPRIBIqAGgfwUwBQBrMaGUJcvj4C2OV+zLPU1f5QXRHgPfZGFmXTDXpyERp7AJVl6biw9xn4mOvmJZeI4Ou/FR/GvRdb0pDcMpQkkSa/H5/C8xaXjEqTHzPcl5ta6VE5PTc4qx1Gzg6HUT85P4q4v3b+W5fZMOSfpMFmM+B/paSrOl9v7pWp5KtclXufQFf9eN00WL+BoVePm1vtaIkjjNPHCzvpxEa8DGcQd0CxPUm5NsgiNo1VMXEyaeMGq/XHWli74VHGf1D6uCKGjpRABIkAEiAARIAJEgAgQASJABD6HAAngz6FXBI4VBPD799KXH7Gx0NPTg66ursqVCQK4T58+CgJYSJksF8BLRogRwKYIg6+fL3Ye0CwCWD6B0TYjucA1+7ohizgegGKp4hdFBunveKrhKSuOZBHAQupgV4cRvJ9hchT8/f0/SwB/XAM4rZgBj/Td9eM6HhFbvnkPTJ40mQtgIVXy1qWL+Osde/flEdIXTuznNYwt+4xXOn/ntbsyBLCRoSE8nHpi0aJF+D97R77uo+duKgjg8i06K5xvt7f/JwVwhLEYYVtKNwWLWE3lqH/vcFFr2cdO6Xx+OXaBi/UdWwP5ceoIYEHAz+hVm/cXBDB/vHWMi99vrQYrcNBEACvbx98fJrKUz2OBm5cQxva/z5COWLlyJd5of81TRmfedxLAKj/K1IEIKBDITwFMEcB08REBJQSYAHZgN2wtd7NhN+elwvb7Xjh09DwEASzT0oHbRhskxCfAz20zpk+fhhpfGcHFxRsxUeJYQ6f1hvC3XYCn+Hs8p61Cx6qwt7eHriySD3F6w0kcDbmkIICrN26CsdO/5e+bJGph7969OHVQvNFM09bXqS8sLS1RMj4Wq1evQdjlDwpD5Na6VM9LPc6qx1GzB/Nic9lNfgYxkezvy2UYNncYLCpYYM3YVYiOi5f04//GknPSlVRp2OE72Lo1WC0BnJv7pXJ1KtdlzjK8mODSw794qZOjAV6YMMkz/wQwu6HSdd48JD38E+s27FIqgLW1deHlOZWVuHmCgHVbVS6ZOmRPYPRUN7Ru3RrGqaLiv3T812y4ZxqDCeDazZpj7pTR/A3jtCgEBQZh9+FzhJsIEAEiQASIABEgAkSACBABIkAE1CBAAlgNSEW5y8cCWKgD/PbtW5QoUQIymRTZkc3ijfEYViz9ro2zGAEcpavPUv4mwXO2K7YHLsNXYW44fuQwyqbe4u8Xb76YfZE4A091GiiMmF0K6CgdsUbtAmsWTcxEolH9zlxMHmapkoUWz6JshfZap5KCAP6KRdoKEawLfdbx9yfbfCdGAMeZwJbVAN7lMZ1H0j4zr6RYA1geARxbRYxQ3T2fi9xHJWpzQXt2uR+PqL1b7GsWSTwW7+9f4CmOh3Wqzud3z6gJjwB+eXoHPy4t3YSff9j4cXjMIpj/ef9B6fxjjE0Vxm8/bRFPyd3VIhK+TNRG6HzNBfBy/0Be49auo6nC+d4ePapUAO+cw2Tvmygk6otf3Caki5HK48Z05zziDMsonU91yzaMXxds9Xbm/V+VrMmF918rnZSmgL6vzyKAWcRvv1oxXHQ/1a/Jj5NH4homaylw+Pmv+wp8I6UI6swRwGUtLJXu4+k76TzC2Kpnddy6dQtloyIRwlJ/f8XEuLJ9v8oimqkRASKgPoH8FMAaRwCblOFizG+WPV/QG10D/rh3Umv4B5zDI/kyjb9B7T59cWedWAs+Vq80Nm/eDLfx4nHRUoTl1o1LMHjwYKSkiTXSYx8eZjXLeyBc0TtlC69KlSq8RAE1IpCbBCyHjEFQ0Eb4fNcMh05cwvOMwY3Z32Y6mLazHZ4/f46d8y6jp91w9KqrCxfXzYgRE5Ogp3tTLoB3zDyWO9Ni95FN8ZmLh0GBTAA/RGKWSNNifF7OQe1w6NAh3AzMiBHO0fnNutTg4jnpVjCW+5zICM3M9XVlOzv1OOdoccoOYoGwU308oPvgIvu7Lxit5zZC40aN8Fu/IEQnJSOjkAWLDLbs3Q1jv6vKhH8AYl7ldAa5u1/ZzkLddaEqvm7cGKHHXODl5YWFK4JzujCNjqvTuhUmTZqEJQ4TEPkuOqsA1quIis2aYcOoRiyTzlzc0jA0uWKHb/n422xG4DX7d8dLjWaX+523b9/OBx02bFjG4MJrwnP5o7KzKnvvU/2zjKFbEW3ZDbxzvivFOM7BbSmTgOYrrAgdVm5o3bqBOHDgIH7N5sZizcfNeoScVXZjfcwwuz6quGV+P7tzys/1uf1zgwuNQQSIABEgAkSACBABIkAEiEDhJEACuHDuW67NOqcRwIIA7t69O0a5bEZU1FvsPHGZz+n8qRNcAIf5N0GnoUOBW3sR/SYSQZcq4rffTqktgCtZdoPDRAccWDKG1+JF9VaYOXMmAtxmcRFbjX05Jgjrk3djFASwZZ8JKF26FH7adoALZG9nawQEBODviETMZyLz2JoFfLxag2zQl0Uwb5jgyYWwkySAQ99b8AhTg9s/c7GYWQD/U6YOvOfPx/4fl6JSpUqoXfw9T9kcW6M3+0LOBb+vcEL58uVx+fI9Ps+Ova1Qis3ntzPnlM7//OMnCgLYqG1/9oXRZDz9YzEXqm+K18sQwB3at4el6QOF8x1bsiRbAWzIIoqbflsTu3fv4QJYqNW7ZOEkXqs3IlZL6XxuPBZqLXsjOGAJF751/s+Op6Y+smB8tgJY4Lx2cmvMZ1yufyiNevXqwSj1LecQ9vc1BQ7+O48r8M1OADdiKaqV7aMggIV1uLj049dbsO9SvGGi27LfCKX9SQDn2o8KGugLIZCfAljjCGCngeIuSKlxoVsWbZjo/XP9EEwaNAhrjok3vNQe6oqg7Yvg27UVj5ysxKIUhZ/nIdtXiBFmTACv2LIF3ZtUZsK3Fd6+T2U13fVw/Q9/XlO8cXdbtXabBLBamKiThgRsWBSotbU1ptQqg3cs++zHApgVnMCIH+oimV2nRVUAoxTLct2kBrxHtmeRwBvZ3xEiwPwUwOpw1nBbs+/OKl5Yu05CuXePVArgXuNsUNvoBXx9jrA7+3I6g3wSwOquiwlgln4Il5kAFv7uHDneL6cL0+i40Sx6Xvh5v3/ND/y4LCmgmQAeMHky6rw5hnWbj2gscAuSAP5YHir777wWwIMYxw76d+C5aBNyfN8C8k8Af+pCUld+ayqAlZ0zsxRWJu+zm6u689ToQ0OdiQARIAJEgAgQASJABIgAESiUBEgAF8pty71J57QGsCGeshq1XTDaeQtPIT1rzU4u4qwalIPjjPE4t7wnugoC+O5CxDABvOMvSwQHH8FjfcUIYKTrsS/edeDg6ozq1aszcSh+oxX7/AEXka8TxUjfWC0zhRS/EaEXM2rOdmcpiEt8CMcx9gV/TLHaWMhSHVc0iYaQkvrJo1c4c+YM/rz3UuH48+dCULNmTazw3oC42DjMXjSJ19B9/NaI93N3+J4fP3fxZjg4OOCb6uX4PIxZCuodO3Zg//G7XER6sKgYU1NTRL94jIiICFwKYTV5H4bDadli/nrq0zC+jsfJpZXOP8aoDBfAv65dy0VpjImJwvMkUzMugNf7BSAtNQ2z/TyUns9toSOf/+sENidWI3fDfA8+XtN+wzCA3XkvT7l2IHAt5/RKt4pyniyi+uNUyjdYdJuQ2vrm7h/5F3P/GFWHwPub4nFcUMezfRFa9SYdeGrq0ikRuBt2Fx6+QQp8MnOQ81390wG+3m0rNzKR/RDzFlvzdTyPs1C6j1fZ2EIbazsaiYmJCNwmRjSkGZX7ZP/c+8TQSESgaBPITwGscQSwYabMFLK67IeyCeJvzMWyZcswezVLPctEwtWQWfznlfUEsZY5DBpiMIsc3jm2FDo37IzjCS2w6VgIWkduROee0/CUiWSheTlbYYT1CLRmN6C8+/ABqkqZkgAu2p+F/2p1Ezy9YD1iBEbW+QbvWEaQNxkT0YaWTBsOCwcxcZWM9Qt2oWMfK3RtXo1FTq5EghS5niFKvRQjgHWkCMaM+NxMNX4hj3xPzbTyz40A1pPGk9eElYqpZpmP/LQGujCqVBlzPRrh1/37cW63OOMs6xITjEBfrAzyv1TJmdclN3tp2mLHYuICM2oai4kE2I0l0mOyepxz7fpgCQgmzZoJg1iW+cVnM9oMaYZWLVshYEYAEpigTJGvh6VUHur6fzCKfY2NPmcy5pux/sw1frPlrEIAZ94v6ceuSs6Zrx9V68oAWBZaWno4c3o5bofehp3dvFxDq3Qg7YooVrUqtjh/ix+Y/A25LtbaztxKVa8Hd3d3/LzMHZev31OSIjqbaUq1hWu3rIfJk9m/LSbY8whjecsQzdrS9ZgqZgxiRVf4/2fUuJVq5hpKNXOz/X2UqUau/GP2cf//RADL56Wjy1Ntm8U/hOf85UiQricj6fqMzTR/+eUn5yUvjQ1VAljiDqmmszyRVcZ55AOqwetTF6C6YlVVFLFwDlWRxNntm3Csqnmoej9vP2Q0OhEgAkSACBABIkAEiAARIAIFiQAJ4IK0G//BXAQBLKQcFmSaJk0QwJ07d8ZYV7Em1uWX4jdnlmVlMDc30kgAC8fF6Yjf5MkFsFxYxmqL33wJAlhoGamF08QvU+Q1Z8skRfDnr5nYFFrxtKf8UZYqfrP3VpeFInx0vEwWx5/rJ5bkj8l6YuRYtJZYw9ZMOj4OovjVlb4ZFQSw0GJkYr8kXVFYG6SJ4xkmSuczFNdTKkksyvdKtxJ/zDz/t7ri+UskiuO81RePlz+PllKcGiSLX4nE6otfhWQ+X5KeyCNWWz6eOJ9IffG5nKd8/oIAVjafSCaAP349mUnu6Swl9scCWHi/dLLIWy6A5fsjCGA+D4gpp+V8MnPI4CuT9iVRjwvjqa69eE1fQQALLfM+JmmLNwQw5Ss9ipzjpOsj+/5Sd3ogAkTgkwTyUwBrHAHs2FFx7kwA27vNxsKhuiySdyDuxYipRG8ddsKo0aOx+1AY71+s1SiEhGxC87gzmMoihVeeK4+6LHL41o9WuHf2LGr1XSRGEgfNYtkFXLHKf5f4803FtUICmD5MeUHgUwJYvKAlUyn/s03+61Ayu3JR+uhqHKx6WcEgPZJlaonCKsedolCUJp25xu+ba6KAzBCh8sXlggAWRHW3Ad/wEXXSUpTOJ4MlE8CVmjTBlKlVsHrNLjw+Lb6TeV06WpFIZTeo+Y/9UaFWbsvhrfi6dWTi32vpEUmiII/TRlkmlifP74Xo6Gj8MH27yEMSlXXKCdlFhFrKiqI4wyxn4pxrey8X0MnSiGJGeujEiI9lpVrMsSzyV2hmyVIO3dTiiutnAvjjGr/Zc1YtgD/eL8hSlHJWef2oWNf/EoXnvwDuOGAA+tV4B0/vTf9LsZ1pQ7sOtuEZbda5O/F3skQIZ3MBdB84Fv0H9Eealvh3eLk4yYyz56dOncIyVm9YaPWZ5Bci/b3d/fgNjKWKixfY/q2rEMzq28YyATyaRc7WMo3n4lT++0hIK12qVCl4enqKM8hUI9eI/fso7O5duLJj5O2/EMC1W3ZhNcqnQ7pPA+bSvxsS2N/xySnJmDPZRUy9nWn+eunRiIx8jVkuCxGbEA9NBHB3dsPryO8782VrsX/nKZxHgiGfVzHp33MRdy4q8BW6qZK3qsStfIzM/T4ldDNfTspSPmeOAFZ2CWaXMjqby5VeJgJEgAgQASJABIgAESACROALIEAC+AvY5E8tcfjw4fwfukI6ZU2agewZOn77LWa4ePJj5TWD06CHMmXKIGTFYPUigDU5KfXNdwLvWWQtr4m804dH1EXqs2+Cc7ElQhT8CXoJvJawfet6vMbxG1azkxoRIAL5TyA/BXBOI4Ad5q5gkVlToct+baUwizC7cGToBwAAIABJREFUTzUcYrVJnxs1RM2+fXF39TCMYaJ304mbWM9SPQ/sOwLzPBbD360pvFmNSffVohjWNU5BaGgoipcvw2+EGlHZGBEs3DKjlrAK/CSA8//6LNJnlGpT7/9xKiwqWKBpt1E5Wm4nz+awbGKJ9LPxotAtAUz38ULU2WBs3fo30lmIYJPeXTCuUw24uvyA96/FiNeBazryyOJD01jdXdYybgvMqQDWEkVqt7m10LhxI2wc+osoatmvfVtXV1QoFsbE7H6kywMwizPJy2oat2sh3vB2OuAmqzl8KUNYZ1kXi4i1meUM8w/XxZTILJDyu3EDMbC6OV/X20hxXf/3Q1cYs0wBB8YyAc4kazy7n9DZZylCbwXit2030Oz/zFkpkR5YO2KPgkjOEfy8PIinVJ7CUkWH81TRmVNAl65pykt2/LhkizgL1l/Yd+3wvzP1/7QANuhtCttxtvh56DJEM+uZpSQ62yeNrh81mfgF/YHmzZtjZCMzvGPnzah9rObxanczrQwvf388CpqP4JDLWVMSyyqzuywNsNOvPw6yWrNBh2+qPfTHHVWlgK7Qth//+7r+uz+xfPly/B5qAEFMO3ctwWsO34mtgMEss04bo7vwXLApIxPAxMkOKMkE8HyPpfx0PYb0RN++fbBowlRRqBrVxEQWcVvnXUhGyuXM4vHjeWpSA/hjMaqOBOXnMaiJqWw+1T6w+Xy0DvkcKlX5GkOGDMHSxQvFl0xqYf4KfxR/tCtT/0+ngK7QzopHXG+z7YHX7J7YLKmmdSvzWsTunYtLNZ31oa2tC6eFLkhJTsHaOaJQF0R/bkTPfk4K6I9rM2feK2UXo6pz5egCpoOIABEgAkSACBABIkAEiAARKDIESAAXma3M34UIArhDB/ZlIeS3+IvnT2cpnZevWEECOH+3I8/Olh8CWKgh7DjPkaUA1MKGqaN5ZBAJ4DzbUhqYCHySQH4K4BxHAEuiDOkJqMEifu/9tgi/7tmNfq4nMwSwL/vCefj8AFy7dhU9vx2Iug1ZZDCrMSkXwNUaNcaZY3uxh9VInzppPFYxUTypW0P4swjgaRsOqnWVkABWCxN1UpPAisBDGDyYicjpA+C/ep+UEFbNgz/qJohSIbvLLzOOiq8yUdrDbijq68axG6x+RTrLMWvj6gg8OMmE8BWkJ4qi1rR3KsaNG4OtQ3YoitDPEMBCxO3I5c2xn6VyjtgiZjpJZOfXr2SBBS7fYt26bbh/Tpq8JIDLl4rgKY51pNzX8kjRLOti45RpUh8eNm1Y5G4AYixM4ejsjNvbViPk6AukJkmRvK1TMclpHP52O4pbdx4jnolivcpfYc7snrjLIiWrN/waa9ZsQYyUMVuzfDia70+Oj1AhgDP+HJfXBmaiW9j3uixDjKIwVi2A7e3t8I9fCEJOXMsqgNkNBRpdP+ouWKc8KrKf5/8c9OE/t5t0t1b3SI36VWrTm4vCzXbdlItCJoBrNG8G3/GNmCicgwdiIh+NmzoCWCiBcsJrEC7ffI1XUmrqwJkd8MMPP+DIHQOVAlgQmC4LnfDkyRP8vHoDn2OsblVUbNYMP45pwOd/mwWM5zQC+GMRqUn9WQVYKgQwy9UkdZfnLK+MwSzyuY3RbY0FsKPjdNxa46Jc7BtWx2T2d0GJsECpprM+P2+d1g0wiV0PSyZMFgU6ey0vBfDHbLKL6FUm15VFBGd3UaqS+hpfzHQAESACRIAIEAEiQASIABEgAoWaAAngQr19BW/ysvQ0XLlyBc/Or8LBgwegnSIK4rYDRsLe3h7Rsq8L3qRpRkSACBABIsAJ5KcAzmkEcOatmj5vDkulOQLtG45EFVbb8eS5edDX14d9r2E4dPQ83uvVRSkmfCP32cCepYZef64itoWEoMXbdfiupyPExPWsBvC+n1kkVV9MK1kKEdHvEK7imiABTB+a3CVgDB0dPRw6s4dF4iZhYIeefHhVqcgzzyGjVu5MyWhKYrUOK+LKRSCLwJ3iMxcWhs/5oalprIPQskn1i5wKYF19FGcC2Gl+fSZ69+HJKWmmWiwEmaWBnfNTZxw6dAhXdkhJXpmPGWpngwrGMqWpqLOsy0Qb5Ro3wRz72li9ehvC0rUwaaYT/vZch1u33v2PW3lgoo8rIjbvZ6ngw1jpClEMm3VnPyOY6Dy/aStOhTDLlyXUNXd397NHy1YAS6L7q1QMnTUAjUuLpTyiDMWUwimX7mskgMH4COJ+/IJ+7HrUQYpeDM6yVPnHlt3g46WzeWh0/ahcuFj11tHDntdg79monVo12FUOm6UDq/XO6tH6zevHhemK9b8qH8Lwax6xanp3J9Zt+j1rJKmaJ1YlgFW9D11VEcCboaNtgGU/2sPU1BR6SfJawuIEDRIimQB2xKO3KQVUAIsCFobGcGK8W1QoxZ++1RNL/sTf2KeRAIasGMpVqQovjxn89782+/foqZMnsX3dej5erHFdzGeR3w0MxAwgsVpiiRxlqaJzKwW0skslv1I054bEVvNSp25EgAgQASJABIgAESACRIAIFHACJIAL+AYVtukJAlhoFVJv8UcdqVRdlJ74xQQJ4MK2ozRfIkAEviQC+SmAcxwBnGlD1gZtRQWWMrdPxwnQY79r7j4O4GLJzXYe7ykI4BGsVvAP32uzWsGDcUuvA86EnkT0HgdMmLo2QwA3Gm6NLSwSmATwl3TFF6S1SiJs3gSMGCGIsDY5EmHqCuBzv63ExRBWJ1de21YKxGOemLfPTgEtCWBn7wbY/+t+XNwpxfIyAVymUiVMXNSAieE9eHZS2gPJB2XkfJb+fpTvUHYCeLZdLRYBHIi4ilqY7OSMxwGS6JUf2NQAU52c8Nf8VaIYlgTnMJ8e+PXAr5jcuSuPUD61P4ehnvl1CX1CAAuprgev7MNTXW9w3Symh2a1hLuMa4+G6cU0FsB8ScXFDdCpxlJmO9vi30PPWcR4cIYAVvv6UclHfuPDLtwOvQ23sdP5EZre+KDyNCiLMkwQrnDvjR/W/IA/r/yr9BDjGu3hPscdp3yHiZG5qgdW2kOV4FX1viYC+ABLVR2yX36HhTgduQ4W7mvISQTwp2rQaiQXs40AFlMwOy5YwAX2MkcHseavVPu4sclzjQUwX7hMvJOjUuXKmMfE8u0/D2Mdq7ssF8A397qLNZalXZNJP/eMpABkZbWeNVqvmtdLdmNmJ5/VTrmt5vmpGxEgAkSACBABIkAEiAARIAJfDgESwF/OXtNKiQARIAJEgAh8kkB+CmCNI4BNpBrkqVLRUBbl045F7J5eOQdTWM3fVafFyJ5h83+Cm9toLOjeikcAV27cAMeOHcOquePF1LpMCB9gEcCd6qWhAas9/vBJPI+8PHd8DczNzdGq2fdqiTeKAKYPU14QmODpBWsmgEfW+QbvWG1qKROy2qdSKYCZ8O3YxwodB1WEh2sAMk4gz7UsNyBSYLCQQnqSjy3+/nmvKIxZfU3edKRHIdELC0KdHtCT33hxd4/0ujROJ/euvAaw/6SlSBGOZZ57jGsflHxZUjHSV4o01rt/WWmN204ercXU1h6/iydgwnjWUlsmkCUxqStGENdqrw8PFxb1J/hcLTZ3t668tvF6j5P8MK2G6UxojsHz4JdcaBbrUgF2dnb4fRGTRcK9i/IUymoSd991BYMHNcbTFeyGkulr1a4hrubw/+umUgD3RFJyMvZ5sihv1kzbGvEI5/QLUgSwJLh4quhP7JcQIc6bPDMvK8lsO6sfkm8kiwKY7bta14/aCyzLSoDo4czp5VwA29mJN+5kbp/NWUdMLdzW6DoTi9sQmeUM7EJnbcrUvijJskB4zPNXewXKOhrU7MgF5NVtblw4ypv846VSAKMiurKataP6VGeRvDPwPDIBkyZNQqdW9XA37C5mzV/Oh2w/1J7XAF45fmhGCmPhdRZnz5sg0guyAHby9uQ1eH3nuvD51mzVBY7TpyPp+h5RADMhzBv7uaWnZ4A1q2fw2sxHfzubsT7+H1rSD6w0lvOaNSF6XeD/9p9bogBm73dnPIf3as95vooUr4CPOWW34TkVwJoe96n+2dX5zW7OwuskjT9Fh94jAkSACBABIkAEiAARIAJfDgESwF/OXtNKiQARIAJEgAh8kkB+CmCNI4CdBmIFi9C17/8tX0OUvgESmCCztTBEBJM9GSmbDathGIv4DZrajfeLYyklXV1dsXXFKv78PWoI3yTj3FE/NGO1EhPTxVSQ189vQefOozL4qIpAIwFMH6a8IJAfAliYd4vhlWFlZQXdFBYqypphShoePAjHag8xNW5fp76wtLRErKEoSkolip+IV1eSRXHLRKAgXOu1rih+zord5Y/m7yoqjINyQKdxXdG7Vj3x82eYxN8PdJNErjzSV4UArmNfFVa9rFAyViwtkqKdhL179uLG3mf8eToTwHzeM5rzeWsni0Lon4d/Y73PCZbzVYbqLGX00FlN2fkfYKezmCJbSGncaVxfDKpZAXv37kXIQc1iPusOnoNdO+ej+tXdaNV6MK5qKJDFWavRVKWAbpHKaiA7wDxZ3M8H8a9w+fJlfGdWRRTqTACrs18th7finHVkYih4sk4STwH9h/9lkZck/lVdP2qsSOqingD+bM4mtTB/hT8e7JmO4CN3lApgQTCuZoLxwMGD+O2gKBhz3HQro82AAXC2qioOwVKUnzp1CsuYjBSaOgIYBgbYuEJM8ZzMYnqFmtUPbvyFevXqZQhg6JVCeyY2Z7AbnoQWq8uMPWsRdy7Ck0li+e8xeWSpslq+n4r2/Xj92dUE/iSjT0QAC8eZV6/GRW1JbfEHQfjbZFy8eBHfVYjNEMCjmbjv3Kw1f19XRyzaoJ+ihTDGw1US4d0HjkX/Af1hnCqlMGB9TrIU0EHrpRTQkiAe0O87DOjfH2nyyN+0aIVxVKV/lq9VHbmaHwI4u3loeu4cX+d0IBEgAkSACBABIkAEiAARIAIFngAJ4AK/RQVzgiVwg9fq4uEVSppheiQCtwXjX60GebqAtDQxyVmynpi6zyxBnE88u/NbnSY/XlfrBe+empE0TZ2jqQ8RIAJEoGgRyE8BrHEEsKE8JK1gMCcBXDD2oajNwsZ7GatpbY0ptcrgHcvDLFbqpVZgCZRsh1O3T6PFi+0sxfzwvBPABRbA506MCVJ2Q87lYy64ffs2Ro73Uz5gjjmLucX7DOqK9h3aY8GMuWKq4cxnYcK2LROpk5qmYZbbcjzK0uFz11nwjs+R0GXLILmo3l6qksnK5K0mKaBzMr56M6deRIAIEAEiQASIABEgAkSACBQlAiSAi9Ju5uNaBAEs/MPVbpqj0rNePbIDd8LCsCToSZ7OShC4BuwOeS/fmTA0MoSPozveREVpJICF4xfMH4+lS5fi9Zsv4BufPN0RGpwIEIHCTCA/BbDGEcCOHQsUWhLABWo7isxkLIeMQVDQRvh81wyHTlwiAVzAd3aY515WM7Y/jji0h/+6M3mXArqAc8j59Kri68aNEcoEsJeXFxauEFNYZ2455yzWmp3jPR1PnjxB4A+b+dBZ/to3rI7JLBLV7G4g1m06kuPavznnQEcSASJABIgAESACRIAIEAEiQASIABHIfQIkgHOf6RcxYon0UAwdOhQ2Mzby9aZIxeCitcUIrZiT7oiLi0XonQfYFngQz2XKI4HT0kxZOi8dTHYbj+rVq8OApSCUtx07duCvo/v403gtM6VcX+tUQo8e3dHO+A62bWM1vXSraMQ/NeUrLpAXL+zHBfC9OAs4OjriwU4fHokQbtYEM2fOREcLMbI4QVsHwrzOHTnCn8fqiKn21G0lK9WAC0tFus/fm4+v6fHvjcopzC+tRpvPGi+Njbdw4UIUKy5GUpdOfsofU1m9vNmzZ+PJe3lRwE+vMPO8IvXFWp2JrJichUUFeDtbIyAgAFdD8/aGAHX3gfoRASKgnEB+CmCKAKarkAgoIaBtDgf2+3e5mw1SUlJh+30vXstarGxJrcAQMK2F66GhaGASDmtWgzzoj2sFZmqFYyLm7O9vE1x6+BfKlCmDowFemDDJM6PEdMYaiHPh2E6aJREgAkSACBABIkAEiAARIAJEgAgUSAIkgAvkthT8SQkCeMiQIRjpKArgVJkOIiIiMGXeajRt2hQTWz5EfHw8PsQl4ubNm1i+S6zRlrnJBfBEFzsEBwcj/MZN3kWQsoKYDLt8nIndQJUCuHr0MYSEHMsTASwI4ev7VnFhC2MTeHt7Y9ePP+ZI4MZpi8LYPFGsqfe5AjjCqMpnjRcnifV0WRq6M5H+jWkCE/aB0GK14vj8tE3Vuhg/JYCFAYqli2I5SabeeGqdlDoRASKQ6wTyUwBTBHCubx8NWBQIMAEsNFnqa/4o/61JAriAba5WBT6hEmn/8se3BWx6BX864nUOXbFmq2lyMn+Mzjxx4lzwt5JmSASIABEgAkSACBABIkAEiAARIAIFlgAJ4AK7NfkzMaHOXFBQENLTJeOn5mnN0u9hwIABGD1TFMAJOnostdozjPbayQWwv20r/roxQrHKbxk27FEeGSEXwM5Og7gAvnFLjBCVp3aWp2a+/64kjyRd7jQE+vr6eBB2Ez4+PujisJzVXGuFGgnn8erVK0xZ/DNq1KiB6Q6T+ThXTwWwWsSB0K3aBmNtbbHZy5NFJsfhdeky8PTwwB7XFfy5k+8oLGPz7Dnem0ciV4sL5eNNWP4rxo+fgLA9flz43jFuyiOOv35/BseOHUOJlv0xefJkmKRE49TJk9jz025x3TUqYtYsN5joGOLBgwcolhzB13fiearCeR1WjMe169fRuf1QftyJwNl83Ke6DdCwUUM4j5/IX798agN27dyFgbN/VJjf5FW74coiinfPXoioN1GQ1anAz2ugU0JxPLO28PD0QOT539G5c2ck6iTwSOazh8/yfhEGX/N1tTEOQyATwK+16vDXy1QtxccrrqONu3fvYonvEv76uDHjOPeY5xFYvGgx+sxU5DZr4XrONSHNQiHC+mFUaYV1yfdnoN1sPHr8GCdCTvDxy1aqiLFjbVlU9lql+xmj9RXvR40IEIHcJZCfApgigHN372g0IkAEiAARIAJEgAgQASJABIgAESACRIAIEAEiQASIgJwACeAv/FooXrw4EhISkJiYqBEJQQD379+fCeAN/Lg4bQM8+/d/Anj5mOb89WK4gxV+fti0T4zszdw+JYCFvuPtrPCYicED516yyNv5CF4/l4tY+7EjuDDc9OdLLi4rR4tCNsqgAXr16o3f9v3CxeNKb2ts2rQJ9+PMVApgngI6oTQcpzvizh4fhLLzPDNpgOnsuTIBfPr0aTQYMA2//PILSusm8cjgHeuCEP4wHDN8F/Lz3rtxhwtPN/u+8Pf3zyKAp/0wBVeuXMG2TX9wwe07rTvmz5+P2wlV0Jut4/CefXwd/t6j+HhHI2QK83tdojY8mMgWBHBcbBwmrPTm/UJvPBKF+cxeCFgbgCPPSvCI6pd//caFuHnV0iy19Qz4uPvwmsnKBLBw3rlL5vDxwm9cZ0J2LB7+8xBvIiPRrUt3LuC/NjeDMYuK/vN1ksK8YrXEFNCZBXBETDmFdcn3J17fAl26doXfUj9+3HdWVkhKSsLJk5eV7uffdyjWRqMPLHUmAmoSyE8BTBHAam4KdSMCRIAIEAEiQASIABEgAkSACBABIkAEiAARIAJEgAhoSIAEsIbAilp3QQBHR0ezOnNirVdtbW21lmia/gD9+vXDmJmbeP84Vsf3xYsXGOspRgD72LTkr5vKwuDn64eg/ZpFAMsnMW7saDx69BgP36eha5cuCFg8h7/VokFl1K9fH4t23eACWJ4C+h/9Rvx94zQxpdzEEf1w8eJFPIjX+7QA9huWbQ3gj1NAl65igZkzmDidu4SL00i90iI32QeMGjUKV89dg66uLqw7VeKC9LVWPV7jWB7hfP5JrGLksXTe569KKvQ7FxqjdB1HI1IVagBHlKnNxwvw/AEVLSrCuktJft43rDay0Lr17MZFavDF67zffjdXPu/wUlUUxpFHNssjgEMN26IRE9fj2n0FH18fllrbAg0bNkTHb0rwlN7tuw3g5zGUOL8wqa0wnrwGcOYay0IEsLL9OfFMJorsuc78enRwGsnE80+4/06s/Zx5Py+EiSkXqREBIpC7BPJTAFMEcO7uHY1GBIgAESACRIAIEAEiQASIABEgAkSACBABIkAEiAARkBMgAfyFXwuCAH7/XqwsFxsbCz09PS4wVTVBAPfp00dBAAspk+UCeMkIMQLYFGHw9fPFzgOaRQDLzz/aZiQXuGZfN2QRxwNQLFUUuwbp73hK4ikrjmQRwELEravDCN7PMDmKR95+jgCeOXMmOlpo8fHitNL4eOHX7vPnFZp3xuRJk7kATktLwxq/Hzi/zt/oSqmUcy6Ala1DlQDuXC+Rn/djAVy6VCn8eOCwxgJYEOszetXm6xQEMH+8dYyL32+tBvMI8Asn9vMazZoIYGXr+v1hIo8wxs1LCGP72mdIR6xcuRJvtL/mEdSZ95MEsKpPKL1PBHJGID8FMEUA52yP6CgiQASIABEgAkSACBABIkAEiAARIAJEgAgQASJABIiAKgIkgFURKuLvfyyAhTrAb9++RYkSJSCTyT65cmM8hhVL02vjLEYAR+nqs9TASfCc7YrtgcvwVZgbjh85jLKpt/j7xZsvhr39DDzVaaAwbnYpoKN0yvEUxgusWTQxE45G9TvziN/DP67nx8ezqFqhvWaRrh9HAH/VrC+6dOmKhT7r+PuTbb4TI4DjTGDLagDv8pjOa9M+M6+kNBL3XqwUGbubpWFmKaDDzZoojWx9qVuJR8hObWvE53fPqAmPAH524jh0mADu2aM6fNnrz7Sb8hTOG7368FTKJ/7VVisCGDolla7j5KN0cT7S/CLM6/Hxts5ZjYoVK7I9KcfPG6klittB3evzCOB9l8M1EsD39VkEMIv47Vcrhgvep/o1+XjySFzDZFGIDxs/Do9ZhPbPf91XmFeknlijN3MEcFkLS6XrOn0nnUcYW/Wsjlu3bqFsVCRCWErvr1p0Vtr/aqhYK5oaESACuUsgPwWwxhHAJmJqeaS+Vlh0cemZeCsTa7plxcfkl/zBVHo5OjMqbXOF8bKMowJtlSpVeIkCakQgVwkY1cJgt9nYObUNu9ZTMWzgSBw6eh7vWVENmUwHE/c246U7Nsw4jTHTp6Bp2Wi4uG5GzAt1Z5Fb46h5PvaxneIzF+UiH8N7wVZ09ukAiwoVcKjPHkQnJSOjoIP0QdWXPqiaFSZRcy5qdVOTj2ktXA8NRbXSKdi8eTNmj7fno2f8HFLrXNSJCBABIkAEiAARIAJEgAgQASJABIgAESACeUeABHDesS0UI+c0AlgQwN27d8col82IinqLnScu8/WeP3WCC+Aw/yboNHQocGsvot9EIuhSRfz22ym1BXAly25wmOiAA0vG8Fq8qN6K1aydiQC3WTyFcbVGjSAI65N3YxQEsGWfCShduhR+2naAC2RvZ2sEBATg74hEzGc1eo+tWcDHqzXIBn1ZBPOGCZ5cCDtJqZhD31vwSFSD2z9zAfkpASyI53ZGYTziNrZGb7i4uOA3Fu0cHv4QixeP4cI3JMyQz8+hr4VYA1hNAVy+Yj2l6wi5n6wwv48FcCxbx9Ilg/h5T99J5ev3nDGE1xQOTzXVWAALx6+d3Joff/1DadSrVw9GqW9Rvnx5hP19je9Dx95WKMV4++88rjCv7ARwo2a9la5LEMCCKHdx6cevo2DfpXjzJgqW/UYo7U8CuFD8eKFJFkIC+SmANY4AdhoIh9mz4TdLFC3ytsjJGv6r9/1PvDAB3KZPX4QE+vMuBqkvsJ0JmuGTPBWOc5i7Au7uU2GWksBfzzKOiv0jAVwIL/BCMOW6Q5wRtH0JfLo3xqE/riFNmvPHAvj5s+fYN/smetsNRY96+jkWwJ83jpowJQGsd/8qu0HtIFp51mE30DXKIoArdqzIbtQbh9V2ixAdF4+CIIA/yUerAgdQv2FZ/vfimrm2ij+H1MRD3YgAESACRIAIEAEiQASIABEgAkSACBABIpBXBEgA5xXZQjJuTmsAG+IpunbtgtHOW3gK6VlrdnJhZ9WgHBxnjMe55T3RVRDAdxcihgngHX9ZIjj4CB7rK0YAI10POiya18HVGdWrV2eCUfwiPvb5A3gzYfs6UYz0jdUyU0gFHBF6MaM2bXcmWEt8CMcx9gVcTLHaWLhwISqaRENISf3k0SucOXMGf957qXD8+XMhqFmzJlZ4b0BcbBxmL5rEawA/fmvE+7k7fM+Pn7tkA8aPH4+z+7fxiOBYHSM+n7Q0Ey4sPVhUi6mpKaJfPEZERASuHD/B+5Vv3oOnhi6V+AF//vknSrIMysHBwbj+KJbXul3v5atw3teR4BxmzLDj/W48ivnkOuTz8/JZD1dXV6xd4MWFrD5Lle02yw0l9d7zlNQbWP1lPu/i5fh5N8z34P2ijUtiOoskvvDzFv7+K/1yEDh+UzyOR/zGM95Cq96kA19H6ZQI3A27Cw/fIIV1pz4N4/v0OLm0ArfVPx3A1KlTsW3lRi7E5y225nyfx1koXddVNrbQxtqORmIiS2O9bbvI2ajcJ/sXko8ZTZMIFBoC+SmANY4ANsyUmUKrPlr27YtzW7rDZtAgbD0sxt61G9QDQUFBcOnZgUdOprUahZCQTXi/zgETHNci3KA+5m3eglm17qBVq+G4mmTObipqjBshfvD08sLSFXvU2i8SwGphok4aEpjg6QXrESMwss43eMcifd9kHK8PyLRhs6oZz+yxw+Mceo2zQc/6uuzmqQ2IEQPe1Wi5NY4apxK6lAasXaeg3Ltw+PoGo8PsJmjMBPDugUGITkjEB2kYg74GPFPLwf7rFCOD1TxN7nXTkI9xC2wLCUHJCzMxYeo6ROTeRGgkIkAEiAARIALikEAAAAAgAElEQVREgAgQASJABIgAESACRIAIfBYBEsCfha/wHywIYCGVoCDdNGmCAO7cuTPGum7lh11+mcofLcvKYG5upJEAFo6L0xFTCssFsHGqmAMwVlvMCSgIYKFlpCBOE9+X16YtkyR+5fZatwp/LJ72lD/KUg3441td9g3kR8fLZHH8uX5iSf6YrMcMLGvRWmKtWzPp+DiZeJwZqyUstI8FsPA8SVcU1gZp4njGySn88ZWUAlkQwIIodl/owAXoP+/0xPHixfXKz5uaLs5DxmoJ8/NoialOs1uHfH4JMpGLSbI4j0g9aZ3prxTm80Zf7FciUZznG32Rq3miuG5BAAutdLLIUS6A5dwFAcznBTG1s3zdpZJELq9YSmyhZeZmnKjH1z/VtRev6SsIYKFlXleStij6mfKVHuU1l8V5Z99f6k4PRIAI5AqB/BTAGkcAO3ZUXCMTwDA2QdxNV/j5LYP7qkvsRho97P3rd35jy9LRrK44a+8NGmIwixzeObYsOjXsgCvVRrKIvS0469ge/uvO4JGWmAraa5YVOnXqhLadR6rFkgSwWpiok4YENBHAlr27oX/TYvDy2ouEjFzKqk6YVXDmbBxV55HezySAa40tj5YtWyHYZj8S2I1qhUEAf5IPCWA1LwTqRgSIABEgAkSACBABIkAEiAARIAJEgAjkNwESwPlNvICdb/jw4di+fTtPp6xJM5A9Q8dvv8UMF09+rLxmcBr0UKZMGYSsGKxeBLAmJy0EfYXIYKHJBal2ehpLAd0DHWqW47WCo1lt3y+hJUpVNxP0EngtYfvW9fj630iC+ktgQGskAoWRQH4K4BxHAMtr92olwIHVSl3RpwaL5O2Py7L6MGORvG/3DYX96NFYf1y8MalGA0smfH9HJa1TsGORwnuiv8ORI0HY9H01HDr+EBGSAG41uBm2bNkC+9I1EBH9DuEqNpAEcGG8wgv+nKfPmwNr6xHo1dgS7z58QHzBn/JnzbDl8Faw6mWFN2biJ67ymxL8UZauhbNnz2LP/7N3HlBRHW8bf+hVRET0UzR2E3uLJYlRY+8mdkSxICp2mgiigEhUQMES0RhFBbuJfxONBXsssVfEgiB2KVKkt2/u3F3jrqvsIiDgO+d4rnfv3Cm/mV327HOf9w08y88N+hph8ODB2Oi6HvM9rZFlIj4gdmldMEIPP0eOHtDbZiQa6iRwpzHE5+LQ2601hIcdtzocEV9gz3sYt6yG+aOG8dNEvUzcvx+BYJe/xevix4byxbAVdwBXOuuCybNWI1L5O6kmESACRIAIEAEiQASIABEgAkSACBABIkAEipQACcBFirfsNi4IwB07dkImRIettOSxkM7L/P0/awH47dDQggAshJIOnDcTQo7ez0kAFnII2823g7q6OtbNGMtyRceTAFx2PxJoZmWEQHEKwAV1AEtz94JFhM5hYs3iHrWw/3gUInSaoCnL/XttbXdMZEKvIAD7M0F3+MBeLAS+L1Y7NoUPC/HstOk1Nh0JRbuX29G171QuAAshoPed2cw/r0gALiObuZROY3XIJlSrZo5hnX7gMyjrArDkeTHoselOmDAav0zYhGwhyIv0ucQUcSEFAXjiRBtUTs7AylWr8OheLpr1+wq233SG8+xf8CpLOQG48bi2LOVFL/jPcBf7MQDGOfeHyQsTlqM4SHUBWLsJPNnnjFODe2j/zTBckQjPpXT70bCJABEgAkSACBABIkAEiAARIAJEgAgQgTJEgATgMrSYJWEqakzwvHz5Mp6eW4E//9wLjWxRIP5u8Gj2w91EJKnVLgnDpDEQASJABIiAAgLFKQAX2AEsHbdEuL1wZBV27tyBiZOD0Y4JwEc2O8F9/nwscbTArStX0LjvalRhAu+zA1bwYgKw24owFpreEBcfnOERKyplPkdUVBTW7zvDc773rlMH0ezBnfwi6pIDmN5ChUlg2eaTGDq0A3516IuAFfvy3X+F2XdJaCu/HMC6/Q1hYzMBF+134+adaJayQwOVa3wBR9dBWLN2De7dTcrHAXyOTVMDQwJb4PHjRzi74oE4bZaZo2LLClgwYgBmOwch+bmKNCQRCZo3qY4joUcQcelvdO1hATFRCRUiQASIABEgAkSACBABIkAEiAARIAJEgAh8OgIkAH869mWyZ0EAFkq1nJv8qCkJpRevLYZGJgG4TC47TYoIEIEyQqA4BeCCOoDfoJaEbp7LBCAhZO6X3zigas1auHnIDzo6Opj6YxvsP3wfLzSacAH46b6RGDNmLDYdYFZBoWgl8INOlnhuO28eOrMcwFadOvFzEoDLyKYuLdNQr8XESG3cODAbWZmZaNl9UmkZeaGMUxkB2NraGnuG+SOJ2aIFAVh8A0u+aDIh98MhoM+xdCWamLSzC/QNDGCaWJnfnqytyY/mSc8LLADbshzj04b3YqHo2yM3MZ63RwJwoWwLaoQIEAEiQASIABEgAkSACBABIkAEiAAR+AgCJAB/BDy6lQgQASJABIhAWSJQnALwRzuAtUQBZ0/gDJibm6N1D3vR2RsViv3792PhuGn8eqJuMwxjAs3GvllMoBn5bohWtWYsDKwhkm+5wM9vKdyXS3KF5rOw5AAuSzu/5MxlsocnLEeNwuiGXyEhPR1xBR1aefFGtWTxKHk+T/XWJA5Xo5wYfm9RCZt6fcuzENATsMvCF0ks7PNruZHmJxALoaT7TrDCl/rPWSjng29CSA9wqs9zAG9yuA41dU1M29qHfz482ij2kKE6Edk7DNryHMAm5x0wecYaRMu3V0z8PnYadD8RIAJEgAgQASJABIgAESACRIAIEAEiUPYIkABc9taUZkQEiAARIAJEoEAEilMA/mgHMBOAv2Uhn//5zQEWLOfv1kNP+JyneYyFi4sL7Hr3ZA7gc8htPwahoRtw1u57BKw5hUg5MtVajMGRIxuQejkAXbrOzNf5K72dBOACbTG6KR8ChSUAD3AcgFatWiHiwL/YtGlfgQVg/+D9GDasF46uccfkqR5FJgCjPTDV0Q6PVxxF6LGrBRKAW/XrgfFda2H27EAkJwIjbKzwVZdM3L9/nwvAQmkyyQi9WA7gDSN2Iik1rVgEYCEX+YyBX2FLUBBGMoZUiAARIAJEgAgQASJABIgAESACRIAIEAEiUBwESAAuDsplsI8KuI5RLOQmoK5wdnp5sQjevA9P1JuWwdkrP6VUDX1euVJGLD+maIrnRV1yc8WQ21rqYjK7HIjnpb2ka7AYj6xUyEjlxzRNMXQjFSJABAqHQHEKwCo7gA3NIAgpEwd15pNVV09AGnNIdqzXVjZnL3PcCSFZ/eZM5PV0cx5jvrMzPFfuFiHJX894BEsmIIccuqoSRBKAVcJFlZUkUNgCcNLVB8wRGyR8EShQaTTUE9u3u6H+lR3MQT8Mlz7aMvueYbA/753690GPwV/xCnosMvvp06exM/AsP6/eqTqsrSdgpc3P7xFudbjD13H9eBbiWR/GGYLwG4Gb4c/xZYMGCPTYJHYs1490NHFXYwvGKT8HsHoTtBvAHlTZMRKRkVHo2fTHj3N2F2gV6SYiQASIABEgAkSACBABIkAEiAARIAJE4HMkQALw57jqhTBnQQC2sLCAzUw7ha1dObgVt8PDsTjkUSH0VnqbyNIxwiw7O5z/fSNu3bpVrAKwrq4uFi6YhCVLliAmLrP0Qnx75AZGcHd3x7oF7oiLjycBuGysKs2iBBEoTgFYZQew4xCRlCQUrZrk+SNjMfX8f85dSchVaT1JJFwwQ6BY5K5XkLycX85f+WUiAbgEbdwyNJTCEoAh3fjSWMoFFIBRsSOOhh3Hd0+KXgDmy6gnWcxsyZGFg+aFhXgWio4kBvW7OrSOWMFEckVaIU9yv/jcGBeAZfqR7p2CclJCABZCzD8NX4SUlFQSgMvQe5WmQgSIABEgAkSACBABIkAEiAARIAJEoKQTIAG4pK9QCR1fhbwwjBgxAlb2v/ERZkN0YiZpqPFj8nE3pKamIOz2fWwO/hPP1BQ7gXNzjaDFXJzTXCahbt260M2W/JLP2ti6dSvOHBYdW2nqxkVCQtq/k+NQ7Nu3D9dvFq5gnahfBXZMAL6/zYcLwC+1avN5jJoyACYVTLDOcxk/T1E34Ryk47h6PVHmXNVx5WRXZbkwdbHIeyAXgF/EFq9TVn7e/afMRmRUFI6FHhPnW642vBYswJlVUzmXWwbt0Lx5M0z6rgpf91kucxAYGIjjUVky/KLNvoQHE4D3uDhzAThWT1dmXyRoGbPQjj0xuc8P/PVMDXUcP34cuzf9ItlHkl+Q5XZTYe0D+XauXhclJfVygLe3N8yYK0koF47uYQ75YDwt96XM/GJ1zIpkn+fXqEmNepjNHJK7A7yK9UGF/MZF14ufQHEKwCo7gPXEvy8lpZAAXFJWomyNo9FwJ4RsWQyfni2wn7nSpd+K3jzAUFzTVa/Ge3KZMxJubm742WEMApiLvtjHUVzzVbUfCZ8mzSoj9MgRrJpnLcenktiifi5GsYgEm6Z8i2WznWG3RvweRIUIEAEiQASIABEgAkSACBABIkAEiAARIAJFTYAE4KImXEbbFwTg4cOHY7SdKADnqGkiOjoa0+evROvWrTGl3QOkpaXhdWoGbty4gWXbnyokIRXMpsy24QJsxPUbvJ4gXgqCWfilo9jMhLKyJAALc5vqMprPc8fSdVzILOsCcNW2XdCte3f4LfET17fm1xg/bjziDgfwH04FAVgQbtsaPOXCaAYTboUSY1BfJQG4ff/h6NDhe/w61w4pqalcAB4/fjyqldeEj68P20fFLwAL6z1v8Vxs2LCB7e9rfF7Den+Ho0eP4r56jRIhAH+qUOVl9OOxVE+rOAVglR3Adp1KFFsSgEvUcpSdweg3wDAXV2yb8S37cpUDiyGjeS7rYhdejRrgWlgYahsnYxgLkX56/yHOuNjHUVJXVsKnjmk2glhuX9dJYsj5//hUYt9lDRH6+CYqmuhjedfq2H/0MR6W1PnQuIgAESACRIAIEAEiQASIABEgAkSACBCBMkeABOAyt6SqTcjS0hIhISHIy5PGyFPufuO8uxg8eDDGOogCcLqmNh49eoqxntu4ABxg3Z6/boAwrPBbinU7FedWfJ/zUshh+3YI43sJJjA3r4ZljsOho6ODTJbnTXCK7j16mwt8uLsLoaFH8NDkBxlnqVrdtixnnDUWB2yG8xxnPDt/EF26dEGGZjq///S+a9DS0sSUOZYyDmBpDl2zWhUxZ44LdDXFIKHHgl1xhAmWj7WaohlzrDpNmsJfv3IikAuXj7RayozzQvRL5Obm4ub2X0Wnq2Fr7nT94ctyfB7lX0dwgfsJE0Ad7B3QvI7oaI2Jy0JaahpqVBcFy6Rnz7HQywvGjdti2rRpMMxOwgnmbN0ZFCxeNzSGPbu/QZ2ayM7OwtJZzIHNQg1O87PD1WvX0OX7EbLjN/4O7h7uiD33N+eRriHy1NbWxqBBg6Cdl8TPDx26xe+rUKcS51BeUwN37txBgPcKvj4OS2bKtr9pAU6ePIkB837lju46qWF4+fIlvEKOY+TIkQjxdGTO8FS06D8dJiYVUcf0IZYvX44XBo1hN8sOd4J/R0TEAzj42mAp2ze9J3nJtDM1YL/Cdfzr8EPO3W9WJyxgzuL7iZJcy3na0GTOant7a76+T1/nYjzbD0GeHnwcMaZm3FG8zd2fCdLjUK2RCZ9v4uNM7py2sB+KO3fvYkCXMTLrrFXrW6XaiX2WivXr12PM6M7w8fFBfKrsuMa6usvMzzP4NIT3ZM7zS2jSpAmmu/4GPT09eLP9KeyX++E3eDuxmjUV7r/n5dspta6hof/y+WSpi0J7ankTzuF3l3mIj4tHhQ7fyuyz1VtCZd5nd3W/47wXWrbk49Fv0k2m/qbgbbxdKqWPQHEKwOQALn37g0ZMBIgAESACRIAIEAEiQASIABEgAkSACBABIkAEiEDpIEACcOlYpyIbZfny5ZGeno6MjHezqX2oU0EAFoTCsQ7reLVUDV08ffKfALxsXBv+ejnchr+fHzbsFp298uVDArBQd5JNH0Sx0MF7z76Al9cC7Fs7jwupZl/UxOzZs+Eb+D8m4GqhX4NMJqRuxut6Q7izVPvWDi6sVmrXhwtpwbuOckfx43P7uVBbqZYpHBzs4eO6GklJSQoF4Ledm2HXI0Vh16EvAlcH4kiUDvr17YcDO3dzIXS5lyV3eJ6ILi8zzhptOsDWdgr+5z2bj/tuBSb0Ojgg8sxOxMXGYtqP37L6XgjLbghNJkTPm/lfKGpBmHawE4XLiGs3uFDdbpAV/vjjD5hqZfL7tq7dgLt372AMExKfPHmMLZuC+DhbVqqNy5cuwX6FMy5fvozNGw7x131n9uQC6bXchpzHizN/cR4NWrXiAp4g7gqCXu1qRlzwW7R4M3JzcjHHZ94bB6vw+tN7z3H69Gm4+DvJtj99IBawdbqUU5ULurd3+iCMzVtw8gq5kC/v2sDPu41bwAT7UMwY24QLwI806nPh8g9nL+7cFQRgQYC9m24q087L8q0VruMcj62oXr06ejTM4Ov+StNc3GpMABZK797fIjMrE5fvPVUo3IbM9eX7YPKcMZz3/StP+Lo6Bzjw+W377ZDMOt9LNVaqndvXH/J1c3aywIULF7DviOgAlo4rkQn3b3NC7S4s3KYLju305w8aZOk25Ou8a70H3z8Tx4/iobR3n3mocP8dfVxOqXVdsmQ1F8AVCcDJjENTFt797X22PGg/f59N6GjC94cgAAuObfPkf3GCCf4tB02VqW/v4Fxkn1nUcNESKE4BmBzARbuW1DoRIAJEgAgQASJABIgAESACRIAIEAEiQASIABEgAp8vARKAP9+15zMXBGBB+MrOzubnGhoaShExyruPgQMHYpzDBl4/lbksnz9/jvEeogPYx6odf91ILRx+vn4I2aOaA1g6iAnjxyIyMgrPX8WjW7fuWLbEh1+K0awhClBJ1xAefgdWNuO5MNX6u8GIiYlB+3Y1sWbNGowZMw4Xzl/AuSevZHLHRlSsyUPv3tuyhguoY12nyjiAX2jV4E7dGd/p83bjWH9C6dG7BzIzM/HX0Sv83CA3gR+njBrIBb5UPVOZccrnws1u0JYLwL/MWcgdum6+07Fh/QZcl8v5+74cwCmSXMgaaq/Z3Mbg5unLSExMhP24TvBlIY4fZ4gOVvkcwM9eyuYYPvcoRYZHdOWazDnthdPLRaFROBccoYEev6C6eXX81L02D6Ecq2WOZs2aoXftati5axdzAE/nQq18+6ceyObuFZzP1tbjoXHzKBeOp8y24MJv/yHTObdXicn46aefELB0l0zu4rup5h8MAS1dxzO7d6BGjS/wZYUYBAcHv1kv6T4S1s20YkX8ffKsQuF2t4sXfx+MnysKwFeu5ijMoaxqO9LczVk6Jtyh3ci8IlxZLsCUuAd8aM8NZUNcZ3zZnu+PjU6OiGehwU2+6Ybu3bohcNFcXr9t0y/4Aw0BW/9RuP+OP0tTal3lcyhLHcDS1x8aVOHtS/fZ02PHEPEgAjNZKGthvZ+maGLGjBnYu3qVmItZ21Sm/rbfxAdDqJQ+AsUpAJMDuPTtDxoxESACRIAIEAEiQASIABEgAkSACBABIkAEiAARIAKlgwAJwKVjnYpslIIALAiIQklJSeEhgAWnX35FEID79+8vIwALoX6lAvDiUaID2Ajh8PXzxba9qjmApf2PtRrNBULoaHPha+smMeSxVAD+2uAltm3bBlu7Gdi8aTOGjHLkx7Fje2ATO44eZYX1zJn7MEe3QALw0DqJMoKiVABcG7Kfh+B1th3Fx6OXFY+AgAAuAL89TnkB+KvBE9C4cSNs8FjK7xs1pR93XwcFHYcWE9GdHEUH8PsE4LotO2La1GlcmBNCS6/1WcnXa0hXJtAyoVrqfC2IACwIvnvmTuWCXmRFcy7w7f5lJ9q0aYMxg5vz8QoCMN8rl85ixcoVKgnAgqA+6Zu6PLT0153qYufOHejccywX1DW1dWFqWhGbNhwtsAAscOjcUOu9ArDQz7V7USoJwM5OnbhQnfjakM+7oAJwqiT3cEWtbPzMnNfxT25zQV2RACyELN8+j4XwZg7dxoNGM6f9YJTLER800M1L4C5t56U7Fe4/RQKwonU9vcxPFG71xJDj8gKw8bc9ZPbZroULcSvsFgZNteKO/Iv3XjLBfhBCfBbx+6u16SJTf/r4cfl9hND1EkqgOAVgcgCX0E1AwyICRIAIEAEiQASIABEgAkSACBABIkAEiAARIAJEoNQTIAG41C/hx03gbQFYyAP86tUrVKhQAWpqah9s2ABR6NOnD6ycRAdwvJYOC2mcCQ9XZ2wJXoqq4S44evAAKufc5NfLt1mEiRPt8VizqUy77wsBHa9ZRZJjlLmJhRyjjXsxZ203bPJy4vdH69dAz549USf+BkJZqNwfpgawENRP0MY8hjt/u1j/gsePH6Nv3QQu4D01aa6SAJysJjpdrboYw1fIuar+Je93aM8mXLB8Ep/Jnb7ePmv469OsunKhOlmvhsw4X5rU5yF8D61YznPbui+1Q7lyRiznsigoCs7p7KwsrJ45GULoXSuWp1gQgG/efCSTu/bI3SwZR/Jd/ZbcAfzy6N9cwO874ns+z2TU5u3qM0e3EMLY03uMQofuOw7gKlVl+ESy3Ljc4blyO3cAd2iWw0MrP9apz9uvkKbJ25+/yFKxAzgiT3Tu7ljAHcUvNJpCl4mN4+dY4+6duzB7coWvm1rtbtz5q5Zwi/M7f0PWeXs3RXRqS9uJrtRY4TqGbfuVc5g4dxoPcZ34Mp2PM0GjCg+tvXhad841jIWU5gKr+ywusD6tVONN7lvOX+IEv3YtTUaIjo4VndWzxvfgjvR/HrxWqp1Lt2L4feXyHvNjel5Vfpwwrief76kHOTLzy60nm1v4/9q35w8UHPh1Lb8vje0XoTRlYrqi/Xf6iZyz+z3r+j4BWOr4tuwmCfUs2WdJRzfydazUdgC6de+Gh9dO8JDaQaeeKNyXf6715eOkUvoIFKcATA7g0rc/aMTFQECjEu9ELUf8+2Ek6TIROuL/jCUpO1IlF/Ikx6xiGFtJ7EJPMqhMyVECTOeVeK5agpMPTbCU8s+Xj7jfoCU+aGbEvpMKJakkrjWNiQgQASJABIgAESACRIAIEAEiQASIABFQiQAJwCrhKnuVC+oAFgRgQYAdMzuIhap9hW3HLnE4504c4wJweEBL/MDyiOLmLiTFxSLkYnX89dcJpQXgGq16wHaKLfYuHsdzxsaVb8yF1H2Bi7kQlVNPDJW7c/ZIxMXFw6jdKAwdMhSvwjbznLYVW0/AEHYeddALR0KPFEgAFgTO3zz689y3J2/ncEHaw344Fxibtu3GHavrN+/lr3s5WSIwMBAXH6bJjLPhTzb48ccfsdt7IRMitTBwVBcsXOiF16/VOa8s1oc9m8fz4wd5ztefpkzmOV5DDzPXMysTJgzh5yEnHvGQ1x30w7nDNaVeP54D+YDvQh7CeprrGB7qes8RMVfxV9XMcYnlAC4MAVhPTw9ejl3F3MGvTZmDuTGMU9W5oP0+AfjYnSyeQ1j31u9c6BUEYEGIneBiw8OOn1/rxdcxzqglnJycUNM4mbf/KMZMRngNSzSXaedDArDgUB02ZRRq166DRcxhLXy4vdY1hwMLvZz98IDoDDZqzHIUsz2xaiHfVw2GWmEAc7JvmDID8Wwf/TRdzLF78EAkH8dS36E8B3DgpnMy6/8w00SpdvaF3uD39WhfAzt27OQCsNDuYu+pfF8du5shMz95AVirXj2+zwNd5nDHbp3mzdnDA3kwr1FD4f4rDAFYcHw3NImS2WfHfWeI62X8JQtlzR5iyInl+/3qazOF+9JjkkXZ+7D8TGZUnAIwOYA/k01F01SNABOAbVmqgGUuViw9Rw6sf+yL/YfPQRCA1dQ14fKbFdLT0uHnEoRZs2aiXlV99n3AC8nxqnVTZmqXA+Yt8YZuciz7/rUUFvMsYM6+A60avwJJqWmFKgCXSv758qnEvpcY4uKDMzAzM8PhQE9MnupBAnCZeYPQRIgAESACRIAIEAEiQASIABEgAkTgcyZAAvDnvPps7gXNAayHx+jOnIBjnTZy5+WcVdu4ENunaRXY2U/C2WW90V0QgO94I5kJwFvPtGIOzIOI0pF1ACNPmztdbZ2dULduXejniM7NlGf3uZAakyE6HjOYB0YQ0lxdp0NHRwdGGbE85PL58Cf8eq6BCa//V6APF6p0ajfDbGdn7A4QhcaU8lXgzkIcr1vgzoW0JFZ/FnOWntu9lQuoY1zdFfafVbkZXOa4wEQ7kYdcXsfyGQvtJRvVhjcL5VvdMAlC6OtHkS9x6tQp/HP3hUxo3n9OH+U/qO378xjatWuHmAcXudCbomEszpPl9BVCSVt0+pKHBK7Wuh8PpYsnF/l8yjcSQ+vmPgqHD8u9OtXbC0ZGRkh6HoXo6GhcPnpM4Xg8PdYiNycX7gttuUM3JhYSR7GN6DCOeiHDI628icx5sqEhdwD/b/Vqzksa4tc0Oxp3WM5ld98QLmQuXDBJYfv/3o7h83Kz/ZHz8fIUBdmO/fqhQ4cOWMrWQjhP0DLmAmh9w1Q+/xSIAqm03ahX+jLtePqshTNb19ULPWXW8fzvokP1pU4V9GRCudXA7pyvHsvRfOLEcawN+UuGtzR097mzoahfvz6WL/SXmWdO9GM+Lwv7oTw3cLumrWXW/6V2VZl1fl870nX8spsFBrNQzgY5oqdmb/Bqvg9eatWUmd+a33ZhpOVI+C/+WeSjaSLTT3TYBZETyx2saP9defRMqXXdERgCfSbsu7iM4ULu+UfJ/L4tbotYKPhUzFyueJ8JfIX1Mkq5xx3hKTDn6+XuM09mXwauXv+Zf7KW3ukXpwCssgPY0IwLY35zJnLAcVpiCDKvpZcAACAASURBVPNdU79BQOBZREqxq1fj/7Od6wg3txlIOhyALr1nsr9akqJVmf+nT5+vsX37dqRCn5+f/tUWk6auxgsll69mzZo8JDoVIlCYBFoNH4eQkN/g0/Vr7D92Ec/eNG7AorNoYua2Dnj27Bm2zb+E3jYj0beRFvu+E4Tk55KK5YGf1zhgznDFkRh+3sauTWTXxOwfkD+H3P3y1932TOD36aeziqyk6ooNLbD6VWxP6Fuu/bfrSe/TzWDfwya64Ocg2fpgb+tla7yRriMq2vLzeGe8zMA6w8cdWvcvwNd3H76Z1xwt2MNSfw0MQVJmFiRG4EJYIiX5G2qgSouWmDe+key6FMIICtSE0nxqoXaLFgg7Mhuenp7w9t9XoO7oJiJABIgAESACRIAIEAEiQASIABEgAkSg5BAgAbjkrMUnGYkgAKenp/M8tKoUQQDu0qULxjtv4rddepHDj60qq6FSJX2VBGDhvlRN0RErFYClQlmKhhjLTxCAhaKu/pofjVnOXaFIhdRUDfEH/EpMGBZKjI6pzHmcjii4VsgQYybG6YjtVcwQBbk4HTEks3z/L7Vq8NcN8l6Kx6xssX0mAAqlfK4oKaixHMNCeaUl9mvAhEfxgiQmYa44PoNccXxvC8DCuSCsCiVWU+zPLEs8l/ZvmiHO95WuNj/q5orzeN94crPNxP41xXHn5IkhjNVY7mChpGmI85XyeKUjju+/c3E+FTJEQT5WW5yXdJyCUCsULXXxF2f59l+ri/0bS/hAMn8h5LVQhBDVQhEEYN5ulshRvt0kdTHnsLSddDWxvmGWOC7pOkrXXRAohSLdP4IALJQ0JrTz9iVH6fqoqYkcdbNErtJ5VkzP5MLmONfRPLR2dpLYn5S3IADzc0n772vnzTpqi/OQjstAktNXEICFIp1fVp64L7XyJHyYAPx2P3q5kv0q2Sfy+y9JW34dFa+rQYY4Xw0Ncf1SjGpg5syZ+J0J4YIA/NIwV+Qit8+kfE0l+1MQgIWSqSXykdYXHuygUjoJFKcArLID2HGICFUSGhdMyP22/wD8s3Y4pg4dilVHxM9XGDXAtbAwHGORFTp37gzdaywtgJwALNy3b5MPhg4bhkP7LzF3fQvc/3sO9rDc5D8yEViZQgKwMpSojqoErJiL1dLSEtMbmCGBfTV7WwBmn9oY9UsjZLFUFJ9KAAZ7fsJtzYQ3gq/bRvb/ib/i5wCHN1N9WwAWBGXxD4TsfVJrriIBmNeXRFyWCtXSxt8RgNnXE0vnqaiSEFnkArBS/EuaAKw0n1qAtjYuMQFYeKBu9CQ/Vbcu1ScCRIAIEAEiQASIABEgAkSACBABIkAEShgBEoBL2IIU93BGjhyJLVu28LCyqhRdtafoxH5Yt5/twe+V5gzOhTZ3vIb6D1POAaxKp1SXCBQTgZxs0Yns7NSJC8CJr0XBvKwVqSDetVEFnlPYc6mY05rK50ugOAVglR3AenK56dUasacqDJF2fR6WLl0K15VH+MIFbVyLK1euICAoHKfCWBSGq3IO4HLNsOlIKCqd9sSkWSvwUF3MgTnRYyIcHR0xvmpFRMdn/+cofs92IAH4832fFOXMJ3t4wnLUKIxu+BUS2AN6cW8604C6mgZsvYcikzlb1y7cjk79+6B7mzrMsbkc6eLzXezJNNGF+6GilANYcPGyIu/ozc8h/I5AKx3Ie5zJb+ozsVtw/saXf+Pl53dKHcNSJ7DgQBYE5zfCMHt+cOocB+imxMLXJwjfDv8a7du1R6B9INKZUC4+TlUYJR/+0hzEbJ4VW1bALOsemDt7G3tSTexbLVk85mlKPsdyJN+7pQJ5mmSM0qOB5DxFcpQK4tIJic9d/pckWvrxKN0H0uvsOTDl+FRmD1lq49TJZRBSatjYzC8MaNQGESACRIAIEAEiQASIABEgAkSACBABIvAJCZAA/Anhl+auBQG4Y8dOYD5JmWnkMeffMn9/EoBL8+LS2PG5CMDGNRrxEOeVmVPblYXWfZxQeD+V0zYqnQSKUwBW2QFs10kWKhOAJ7q4wnuEFtq3H4K7EoEFUiGkfGeFArBxOwscPBiCoIG1WIjdKC4ACw7g/f9sZykGtOHT+VvsP3mVBODSuYVL/ag/JADzyZWTKHvSwC1iwAa8UTqlQqtEwJUHoihEs7xjV15AVnRdKsjmG1JaOgAlBGBeldXjDmMm8r7tNJYKvtIQ1CaJtXgI6TclS/I/MfAFNCWfB4X3V01DbPh9/JkQLQjy31g0EavlPRLrZ/0fP4QfuI1Nm/ZxAbguCxE97qfOWOjtiykB06FvoI+KqbnYtWsXTvz5gNcfMbMfT9MS6BEstsME4BE2VqhmoMaFbki2QbVOtTBx4kRoqYkREOKuikK49Pqbr+n58iEB+M1eov8QASJABIgAESACRIAIEAEiQASIABEoIwRIAC4jC1lSpqGWl4vLly/j6bkV+PPPvdDIFgXi7waP5j9QJanVLilDpXEQASJABIiAHIHiFIAL6gC2nefPc/tqMQOdEE3etX8d7A998FaoXMmkjBULwF9ZzMSWkGVY0rUz9h85joBNgRjEcnTPcN+OOS62+NOlHQJW/4uH+ewOcgDT26dQCWiITvQ9v86AeTVztO4xpmDNqygAv3HUipH8/wvVPFCS01cuZ/D7HMBvi8YygrF0FtJxjZHkJpb0l5+AnN/1gkEqwrvyCwEtuT7FviaPoPP73Mu4eesBak2uh169euH3YcuRxFzA37m15gLwVgcxsoHAXcj53FAngYe6FgThlv26YcIP9eA8+xckxogO5SGr2MOZzCG+f+YxfptqCV4Av5BDaNOmDUY3N0YCcx8XXg7lImROTRMBIkAEiAARIAJEgAgQASJABIgAESACCgmQAEwbo1AJCAKwUKrl3ORHTYlDIV5bDKFLAnCh4qbGiAARIAKFSqA4BeACO4AlQhny0lGvRQvc/etn/I/l7h04PUCWRT4C8F/TbTGHOeCPh19D1y598UWLnxB6ZDcJwIW6o6gxZQn4B+/HsGG9sHrWYASs3C2f+lbZZlQOAS111EpDLafqJvK+FqgoAEsH+E7IaMkFqZC7bLm36Nz9zAVgW7svsGrlLsRJ9N3sb4ApDlNwZc6fuHknOn8BWA+wcrYD7h9nzuLLyMsQHcpG/XIwYcI4bBq+FUmpaSoLwND8P1Rnn6sP//TB1atX0LKnpfJ7j2oSASJABIgAESACRIAIEAEiQASIABEgAiWKAAnAJWo5aDBEgAgQASJABD4dgeIUgAvqAJanM2v+XFhajkLfFq2Q8Po1pCk08R4BuHxba4SG/orWmadgO3QoVh95zpus3L47Cw19ECsGfM1CQ19811Es1zE5gD/dPi2bPRtAU1Mb+0/tZA7OTAzp2JtP881+Luik3xN6+b3NscAtQi7eWVZieGVFDlxF9+pmmHBh9+cgB8g4gCWZQnibCq6/kzNY0n+6TjzvRhpqWtrnso2yAnJBsRTZfUo6gOeNb4TZzkFIFj9+3im983MAGwHTfebBXO8ZvzcnV5JMWC2b/T8XAeN/VVEAFpMO27lPxCj2edq7eQfZz9MiA0YNEwEiQASIABEgAkSACBABIkAEiAARIAJFRYAE4KIiS+0SASJABIgAEShlBIpTAC6wA1iO6eqQTajGQuYO6/QDv5KfAAyTjjgedhxp22wwaeavb0I9j13gz4RkS0z90hQJLG6qKKu8v5AAXMo2d4kfrkSAmz8Zo0YJAty3hSPAFUAA5qje49AVQhErLJJYw4oEYKn4y+9joYu5S3i4GApakQAsrcePoiH5vyIRlKXjK3HLWswC8Nm/luNCaAIgzQUtyYHOIkXzonwIaOkDCNtxK+wWXMbP4vd/9AMIJW6BaEBEgAgQASJABIgAESACRIAIEAEiQAQ+HwIkAH8+a12oM62A69whAKgrbFcvLxbBm/fhiXrTQu2XGitZBNI1tPmAKmSkij8UamoWygBzc8WQ4VrqojUmRcOkSPoplMFSI0SgDBEoTgFYZQewoZlIOidGPOrooMOAATi5fC6mMyfvipPh4uvSENEGJrgWFoaMW9vRtYcFxACpLKclu27r6orFTmMwjN23/8AV1GneAvf/toePpyecVp1WakVJAFYKE1VSkcBkD09YMgF4dMOvkJCejjgV739HoGWCqduaCVhgJeb0fVOkwqqqAvHH1pc6jIUw0Ky8IxhL2v/QtBXmGM6Pk24TuG3cCM/eOdgTFASLaav4HYUucKproHKNLzDa73vs2bMH9/aKSqxasjjAPH0NVGnREvk5gL+0acJzAq+YsgTZScAPDt+gVauWyPs3UswBzATfTv37oNPQ6nB3DsSbjcLyovPC8veqVipDXV0bp04u4wKwjc18hbe7bb/MPjdb4LG/LSbPWo1I1Tqh2kSACBABIkAEiAARIAJEgAgQASJABIhAMRIgAbgYYZelrgQB2MLCAjYzWf4xBeXKwa24HR6OxSGPytK0aS7yBAyM4O7ujnUL3BEXH1+oArCuri4WLpiEJUuWICZdt0j6oQUlAkRAlkBxCsAqO4Adh8CfCTgTB3Xmg47X0UU6E8iszfUQzaLFRkimYjvPH25uM5jSIr5QJTOaH188iEL79h0RmV6Jn7s4j2X13JCsJj5wEmT3HQKY+PtEyU1BArCSoKiaSgQ+VgAWHLVvF2lOX2mOX+m1N6GVP1bQzWd273P4vi8ktCBgv8kjrKDt9+UYzhcyE4AbsQdGbq4bgFdRUWjUfmzhOKzlO2YCsFCaTTBDnz59US5VtEyHH7jNcvXuU1oAhjkw2Wc66ueID9adjLmNO+x7de9KDd8IwMLrbUd+wfrpA61sfV5PLzsX9+9HYKX7//JFIltBOQG40bC52L5tAepe2YH23wzDFYlTXMXOqDoRIAJEgAgQASJABIgAESACRIAIEAEiUAwESAAuBshlsYsKeWEYMWIErOx/49PLhvgDVZKGGHsu+bgbUlNTEHb7PjYH/4lnah92AidomsDcvBqW2dkwU5cOMjWzcfz4cfyxIYi3l6Ip/rAlLbm5RtBiblMnx6HYt28frt8UheZkdTMIwuGqhZNQzsgI6er6iHn5EmvdZiI1JRUJWqKTVNnyvn6UvV9aL1G/Cuzs7HB/mw9u3bqFh7pN+ThXeNvwcWrlZuLEieMICgqFlpYmZjlZyMxL2k4GjDgnLydLBAYG4kpYwQT2cdZjEcl+AD0WekzkW642vBYswJlVU/n4bhm0Q/PmzTDpuyrYunUrZrnM4f0dj8qSmUe02ZfwYALwHhdnLgDH6omxGaXcJs21hRGb30aX6Zx/nFpjPm9np05Yvnw5El+Lwot8ycmuyust8h7IBeDILDOZfiINapSKdY7VER2LhbVuqu47qk8EVCVQnAKwyg5gPUlsU1UnVUT1SQAuIrCfebNWXkt5KPLpDcyUCkX+0bjkcu7KtyfN7fsm5LKq9fMZ4Ds5fQu5/TfdqzUCDAwRe9udfT9NRdtWVkUjAH/0gnyqBmoB2tq4dGQ2/x44epKf4oGYdMCJWyfR9vkW9kDNSBKAP9VyUb9EgAgQASJABIgAESACRIAIEAEiQASUIEACsBKQqMq7BAQBePjw4RhtJwrAOWqaiI6OxvT5K9G6dWtMafcAaWlpeJ2agRs3bmDZ9qcfxNi+nwX6M2fGcvuJXEgUBODu3bsjIeoh/yFKWQG4dotumDLFFhuWOfAQdoIA3LxZMzRkOuORI0dKjAD8wrgNvLwWYOd6dz5OQQDu268vDh8OQ1Zm5gcFYAFkubzHnGemmlGBtmfT5k3QjfH1WyL+wKdb82uMHzcecYcDEMo4CQJwr1490dbgKQvlHYwMDTHUd4xBfZUEYOvZE5Cbl4f4M4c5/8ISgI2+6Vcq1vltAbgw1q1Ai003EQEVCBSnAKyyA9iukwozKfqqJAAXPePPsYdWw8chJOQ3+HT9GvuPXcw3F/VHM5Lm1GW5eRUWaRJZqdNT1fr5DVA+p29hty/tnwnAE11cETivAVydnbFs2WF+pdBDQOc33xJ7vRZqt2iBMCYAe7JQ+N7+LMy0gmLhsQtucwfhoO33CFhzikJAl9j1pIERASJABIgAESACRIAIEAEiQASIABEAfwg+JiaGmQ61+D91ddmUrmpqashj+o1wfLsI58I/Ifpiu3btVEYpmPuEUqtOPejp6SFPTexX7cchwyVBG8U2IyOj+DE3U8wxSqVwCQguk5CQEL7IqhTjvLsYPHgwxjqIAnC6pjYePXqKsZ7buAAcYN2ev26AMKzwW4p1O68qbD5ZzZw7OdfO682dng9fSX/5E6tLc8Ga1aqIOXNcUF5TA3fu3MGypavg4OCAevWq8HrPnmfz+5fMHYoNGzbg39uvZPqTb0dXswK/fizYlQuTj42/g7uHO2LP/Y0uXbogQzOdO1+PHY2APeunQX1RaE16Eo+FC72A/6ssM54A7xV8Hg5LZuLqtWvo8v0Isf1NC3Dy5EkMmPcr6tatizqpYXjJHMlem09jpMB+4WQZZ3KGdlU42DugeR2Rw7PnuVi//jdYWXXib9RW9brxH+amzh7A5/sgo7bCcf+z/xq/37CeOE5DTT0WEvA+ymVFc2dxWLoJrK2tsd3dnn8ItOg/HSYmFVHH9CF35r4waAy7WXa4E/w7IiIewMHXBkvZOvae5CUzj6kB++E8xxnPzh+U4XZ63zXuZLZ2moyDBw9hyrifsIA5jB+/FB3aUgewRsUmGM/GEeTpIX4YmYpO353O/vzc0c9CxgG8ae5KpLDXlywuHes8x3stn0d6rrjPpY7mB/GmaMYc1k6TpvB1unIikAvtQ2xcZZzZlWtUx/jx1ozBarbX62GW7TSZ+snqVRW+r+hFIlBQAsUpAJMDuKCrRPeVaQKSHNXLXKyQnZ0D6x/7Yv/hc5Cm7C3Tcy+SyVVif38NcTnyKEwqmmBWnx7EU4azyOfigzMwMzPD4UBPTJ7qAZZ2WLYYNeA51ZsaRsCS5U4POaT4e32RLCE1SgSIABEgAkSACBABIkAEiAARIAJEgAgUiAAJwAXCVnZuKl++PFfxMzKkFg/l5iYIwIMGDWIC8Dp+Q6qGLp4++U8AXjauDX+9HG7D388PG3bfUNiwIAA3Yw7dHo3SuAAmL2gJwq0gnM1bPJcLuxHXrzFBbDyiIp+ykMknYG9vI4ZKvvGMhywe1K0mfH188m0n7HqkGHLaoS8CVwfi4NMK8Pb2xoszf/FxVKplygRme7jP34CkpCT2f0veT8TVO3w89r5LZMbz9N5znD59Gi7+Trh8+TI2bzjE2/edPhALmNP3Uk5VLqje3umDMOZojtFvzIXlJ/9sl3Emp6iZQZMJp/NmSkJb33jB23FzG43dv/+Of/bd4v27LRrzRgBWNO7Fc1dzYdnBz52P8+7121xwdJk4AAEBATj2MAuzWEjqGzt+4+PpNm4BQkNDMWNsEy4AP9Koz4XlP5y9uOAqCMCC4Hw33VRmHi/Lt+bcHp/bL8PNx3U15yYIwEL/33/dAKamFbE26OJHC8DVq1dn+e6qlIp1TmEhyYUiLwBHJ1dBv779cGDnbs5juZcl55SmYy7jzO7K8vplMkf48eOX0JfV/2v3HzL15R90UO7dS7WIwPsJFKcATA5g2olEQAEBJgALRS0nhh+lcT5IAC7obhF5QlvkWT5TPCWeUp4SPloJ4n7LyuLHdwRg9Wr89Qq5YpZ02ccsC7o2dB8RIAJEgAgQASJABIgAESACRIAIEAEiUJQESAAuSrqloG1BABaEuuzsbD5aDQ0NpUZdLfs6Bg7sDSvHDbx+rLYpnj9/jvEeogPYx0q0hRuphcPP1w8hexQ7BWI0a/BQw98ahCM4OBjROo3Rk50PG9SbuX9zsdr3F25NH9i1KXx8fRCrJQrGfeqWw/Zt2zF2jiMXZg/fUeMC8NA6ibydONbu2+WFVg1+fcZ3+vBhArH0eo/ePbjAtu/CNZkcsxEVa/JQx/e2rMHdu3cw1nWqTD8TOlSVGU/v2tWwc9cu5gCezoXSZy9NZHIUn3ogmzs3VtscmiyHsa2zC2p+8QWWOY5FPAt9LQjib+c2Pn0rjwvAfrO+5w7aBzG1P5gbVzruf37fwblZ/lCDzzdGvbFMuwIva+vx0Lh5lAvXU2ZbcOG3/5DpuHDhAl4lJuOnn35CwNJdMv3dTTX/YAhoeW5jZk/hwub97CpwZ87eP1xduCN2gutg3p+qDuBAj19Q3bw6ujTOKB3rLMkBLJ/TWHAAC8UgV/zBdcqogZz7sadqnNOOeU78fWnrOJrxW497CcYK658PF3+IpUIECotAcQrA5AAurFWjdogAESACRIAIEAEiQASIABEgAkSACBABIkAEiAARIAKyBEgA/sx3hCAAJyaKPoiUlBRoa2tz4fBD5cqVK3h5cR1z4UbCsHZfNGY5wx6la/PQxlIBePEo0QFshHD4+vli217FDmBFArBwnwZSMWbMGFw7cxU1anyB0YO+5e0JArBQ0q4chL+//zsCsLzAK52HVACWF4gFAdi0YkX8uveA0gKwIFjb9/1SZjwpl85ixcoVKgnAQgOpGtpcYP3VYyqePXuGeb5bFQrAbmOZAM6E3KfJDVUSgLt8pcWFUkUCsCCIT/qmLg91/XWnuti5cwc69xzLBXFNbV3u2N204WihCMA3Xxtz4d62zddYuXLlRwvAlt1MZIT8ErvOHxCABUe2s+0oPnS9rHjuzP77QQZ3uOPGRYSzUOf9h3fiQnmcRm3u4JavTwLwZ/4BXgTTL04BmBzARbCA1CQRIAJEgAgQASJABIgAESACRIAIEAEiQASIABEgAkRA0J8oB/DnvQ/eFoCFPMCvXr1ChQoV3kn6LKWkm5uEf5kAfOF3N3zduzf+3ReKtj/+iPsZ3yI2Ng7Obt7YErwUVcNdcPTgAVTOuclvLd9mESZOtMdjzaYywDOYRCw4XKda9+aO2gxJzLnnuqZcAI48eZwL0h0a62EzC838WKc+v9+UVRScspOdpktCQL/gQuXcn0UHbs4T0VkpOJOFopuTzQXIIZIQ0bHqooA7tGcTLnjuvhShWADetgJ3mRBnxfLcCk7jk+FZaM7aGdggWWY8FdI0ef/zF1kqdgBH5InO2R0LcIuFXI5luX7fLnFsnMJ8E49ul+nvbFiGGAJaRQH46vZtLJS0Fnr3qstDJT/VaM3H95tnf+7IPXNDC7p6uhg/x5r1dxdmT64glOVCVqvdjTt/1RJucUfq+Rs5sgJwiuiMls4julLjDwrnUgfwizhwx/PMmfNYqOnD6NfnCy5s5pp+LclFPIt/GD2tVOODOYB/n+PFQ1tPZKG2S9M6yzuAK5u3Qrdu3eHts4Zvg2lWXTnvk7fzRId777q4efMmKsfH8nWp2raLwvpXwh593h9gNPtCJ1CcAjA5gAt9+ahBIkAEiAARIAJEgAgQASJABIgAESACRIAIEAEiQASIACdAAvBnvhFUdQBfu3QCl/89hwZGkRhhYYuQLeuQkJAAvQ72+GVNCI6eusQF4PCAlvhhxAjg5i4kxcUi5GJ1/PXXCYUCsLAEUyf0Qu3adbDIYynflG8LwIJD2cue5dJlIZCvvTZF48aNUTEtEbfCbsFykhUio6Jw6NA1vpJdB7TFgAH94WPnhjgWUlkQgAXnpLmxMQ91vGKBEFJ3AxPacriw6mE/nLcbkWP0XgFYEGx/mjKZ97Pj2CN+3+pp38iMxzhVHRERD94rAB+7k8Wdnbq3fueCnm7tNmjfvj1z3e7k404xMoeXlxdOL3fjArG0vz+OPCywACyMZ9GicXy+oeF6PNS27QBz7jQVBGAh1/AEFxsIe+D8Wi/eb5xRSzg5OaGmcTKf36MYMxkBOCzRXGYeqgjAwjyrVm2A4cOHw0AvggvAMajNciR74ciqhTwXcYOhVhjQvz/WTfbg+8DRz4ILvZFZZnx9BAE4Pi4ezYZ3LBXrLBX65QXg5l/34w7r9Zv38vX1crJEYGAgF4AFoX727IF8X+xjuabj2HxbDRylsD4JwJ/5B3gRTL84BWByABfBAlKTRIAIEAEiQASIABEgAkSACBABIkAEiAARIAJEgAgQAUaABODPfBuomgP42vkAXP7jDzRpVAUWFi7YvnUuboeFofbQ3Rgx3BItWn8HO/tJOLusN7oLAvAdbyQzAXjrmVbMQXsQUTqyDmAp/hQNI57712pgd/6SHnMa3wm/A8+lokOybsuOmDZ1GkyzoxW+jicXuYAalSUKvm9C5cq1Y1yjEVzmuMBEO5HnGF7H8hMLwmdKeTFH7boF7lw4TjIwwSzmdD3/+0Z+/f/a9OL9S/sp36iLzHjcfUO4cLdwwSQuWMbEio5Xe3sb7hz+93YMH5eb7Y88VLaL1zp07NgRwwf14PMzyEngoZj3Hr8kM9/0p3exfv16jLYcwJ28cSlGsv2k6yo17ooZr/HPP//AhEXQFsZz7eYz3k/XPn3QoUMHLGVzFz4MErSMucBb3zCVO7JTUFWmv6hX+jLz8PRZC2dnZ6xe6CnD7dzurTx38kSHaVyAjo17zfsT1llov311HYXrde5sKOrXrw9/xkdw+rr+PFXkKTdPqbBf0td55fq9mDFjBjYv/032AQGWS9nb2xvVDZP4fngU+RKnTp3CFbbnhTLeeiwyMlie481b+HmufpUP1v/MP8Zo+oVIoDgFYJUdwIZm4kxzYmRmXF5yJiYzeKtoVOInRpL6kgAT/1XI73o+XGvWrIko9mAQFSJQqAT0G2CYiyu2zWCpL3JyYDFkNPYfPodElGPRWTQxZdfXSE9Pxzr7kxg3azpaV07CbOcgJD9XchTsDdPbZiQa6iTA13cfkK7kffLVtNVQt0VLjJ3Zi1/R0L6HXbt24uLWXJma1TrVYhFgJiJF/yl//daqv3A49AEyZKsVcBBv31ZIfJQdCfs4mu4zD1ViXLPcbwAAIABJREFUo+C1cBO6+HSEebVq2N9/J5Iys/BK2o6R+B8dyQdQhrLtF3o9JfkYNcA19r2+jmk2goKC4DppIh/JO5+vhT4+apAIEAEiQASIABEgAkSACBABIkAEiAARKGwCJAAXNtFS1p4gAAs/JApikzJll3c/LghWMdPgIWvbtWmEmJgYnM8ZxkJHm6Bq9XqoVEm/QAKw0L9BjvgLmSAACyVNXfzlLEXdmB8FAVjR62ZZ4usvtWrwo0GuGAL6fe0Y5L0U62Vl82Ocjth+hYxUybnYb6UMpuQK7UpCNsv3Ix2PIJQKRUtd/AU2J8+EH9XUROHztbooXBjnPubHVFQR60O8LgjAQknREMchna9Rtvi6hqSd9DzJfZJ+UjTEfvIbtyAAC+vm5m3LBVUhJLNQstTV+VE/W+QgCMBCMc0Sxyk/ryR1MQezdB7pamJ9wyzxF+Q4HZFbRUks73RN8RfePGiL7TEBWChmmWL78uulpiby18kQ55WlLfKXn6c0tHeJX2c1MQS5QYaY63mGc1/ufH7GBGChlJfsB7UcXX6eqaHJj0zylRzF9UmV7P/315dUpwMR+EgCxSkAq+wAdhwCW1dX+M0RBQlp+dnREgErd78jUNjO84eb2ww8OroVXXtYQJEALLS3yulHXGARItqwOqoUEoBVoUV1lSXQaLgTi66yGD49W2D/oatv/hq8LQA/e/oMu11voJ/NCPRqrPPJBGA+J7089iUFmBfQF/v3739HAGaZPsTCjlN9rBG14WiRC8AfxUfZhZIIwNr3rrAH9P5Ee4+GaN68+TsCcPVO1VmqiwlYafMzklLToNy3bWUHoUq9/wTgD/JRr8YbbdKsMo9Ys2qetcLPV1V6prpEgAgQASJABIgAESACRIAIEAEiQASIwKchQALwp+FeYnodOXIktmzZAiH/rzJlq0t9NGzWHE9e5mHKFDesWj0bZmZmuHzlBdp+8w2eazXm56H+w1RyACvTN9VRnkBuriGvnKklCrMaebksBHQvdKxfBT7MSZykKQqsVIqWgJDjWijp2uk8d/TEbxpz/kLOZypEoCQSKE4BWGUHsJ6aLDL1Jmg3YADObmTRI4YOxaYDosMQRrVwgznYjh09hc6dO0P7xip06T0T4mMnQmnEnsowxKurwTh+7Bja9qmHe/fuoWMnG5WWhARglXBRZSUJTPbwhOWoURjd8CsksAf0JM9rsbt12FNlGrBa8TUyMzOx1f0s+k6wQu8mWixtwDokv5DrQPwaAE3xOTOIj3mxUlgO4DfdicKiU0gHLgDfCH7Tk+yAJILpg5DgIhKAVeSj5Hq8txr7M27pPB1VEiK4k7qja0u0YALwjiEhSErPkDzeB+gO0GUCsDX+HLRG1hn8sf2rfL+KfAzaYnNoKEzOO2DyjDUQH7OkQgSIABEgAkSACBABIkAEiAARIAJEgAiUJgIkAJem1SoBY11sqYuegwaz8Lz6/IfzTl2+hr6BPstlewaRDyLxRKsRlvn7kwD8iddKEIAFx6k7C09oZGTEBWAh1HDgvJlIYaGeSQAungUSBGAhx6/dfDuoM7f1uhljEc9CjJMAXDz8qRfVCRSnAKyyA9iuk+yEmAAsCLmpN5zh57cUbitO8OvLN+9nDyVdRtCvG7kQrEgAXrZxI+LP/oZ1v63DpahDJACrvlXojiIioIoA3KpfDwxqXQ6enruQ/ibmsDgw/YbGcHR0wP981+PmrQefpQD8IT4fvXxyAnCD8f+Hdu3aY5/VHqSzFCMS3b1EC8Af5EMC8EdvEWqACBABIkAEiAARIAJEgAgQASJABIjApyZAAvCnXoFS1v//Al1wiuWS1cmTDabZoNM4WI+3RpaaLi5fvoyn51bgzz/3QiNbDG373eDRPAdcklrtUjZjGi4RIAJE4PMhUJwCcIEdwJLcvVBPhy3Llerfvx7atx+ES5ly62TcGafCjsLsaoCcA1harxG0tA3xMHIRCcCfzxYv8TOdNX8uLC1HoW+LVkh4/RppBR1xWxZy2dERF+ZtxM2wlyylg6RIHMBmZg8QHh6Ofl2n8AuvE67jZ8+9wDNJPZZC27hlNcwfNYy/kKiXifv3IxDs8rdYIUfa4Ec6gJkxVShtLb5Anz592PdGMXLGq6Qw+HrsheYT8Xq2NNm3NGdxBos7LRQDyUDeTLCgwAr3vnYj26NP3z6IM47gDX8RV4Ef1fLUcZqFnN8ZeFYcfl8jDB48GBtd12O+J/sebSKm1ri0Lhihh58jR09xzubebq0hpHHZ6nBEHLjS66XkPA1bcQdwpbMumDxrNSKVvI2qEQEiQASIABEgAkSACBABIkAEiAARIAIlhwAJwCVnLUrFSEyzH/Bx6uRJvQ3isGM06vKjIAALpVrOTX7UlPwuF89+ZBcKCcClYplpkESACHymBIpTAC6oA1ia2xcsInQO+xuzuEct7D8eBVFmeauQAPyZ7uLSPe3VIZtQrZo5hnX6gU+kqATg9u3VERFxH0FeTIhkWqqH31BcuXoVewLu8n4bj2uLnix1hP8Md2QLz/wZAOOc+8PkhQnLeRtUqALwCBsrNOigB3fnQCCe9aUOTJ7bhRn8DRA49QDSWcjrPo4D0KpVK5ikpWDlylUIv5QGdRYSe8rC4Xj06BH2rD5WshZekvtYjy3jhAmj8cuETSJHacYViWAtCMATJ9qgcnIGVq5ahUf3ctGs31ew/aYznGf/gldZygnAyq+Xkpi0m8CTRUpwanAP7b8ZhitS4V3J26kaESACRIAIEAEiQASIABEgAkSACBABIvDpCZAA/OnXgEZABIgAESACRKBEEChOAbjADmApKfVKqNO8BS4cWcXSEOzATBtXfuWNYEYCcInYUzQI5Qgs23wSQ4d2wK8OfRGwYh/kIjrn34i6BirX+AKTFg6EpqYmEgwT+T1VkkWnrG6GIXbt2oUTJx+gt81INNRJ4LlrIRH2/nOUnmO1NTAksAUeP36EsyvEB/+gDVRsWQELRgzAbOcgJD+XDukjHcBt1THN0QlRgXsQGhr+3/u3tS5mMAfzbv8VzKmvBcexrF+W61i3UQPYsIgyf+9agsvHn2PBYguee/jsroT8GX2CGvnlANbtbwgbmwm4aL8bN+9EI0myjo6ug7Bm7Rrcu5tUyOulJARJpIXmTarjSOgRRFz6G117WEA2/o+SbVE1IkAEiAARIAJEgAgQASJABIgAESACROCTECAB+JNgp06JABEgAkSACJQ8AsUpABfUAfyGGhOAhTKXCSVCyNzOrXrIhswlAbjkbTAa0fsJqNdiIqs2bhyYjSzmeG3ZfZJqtJhwyEt5SeiVr4DpjmNZDuANeCgEZZGGSGdCbn4CsJqaJibt7AJ9AwOYJlbmzSZra/KjedLzQheApzo44l+PNbh5M+E/Afj/gCk+zvh39x7o6euhV+s6Yq5j5qBVq2EKj9mDoaWliei7t7Dah7l/Rb27xBVlBGBra2vsGeaPJPb0iiAA86IjWcdCXy8lETEB2NbVFdOG92Ih9tsjN1GwZrPxKXk7VSMCRIAIEAEiQASIABEgAkSACBABIkAEPj0BEoA//RqUyhFUwHWMYj+48zh9CopeXiyCN+/DE/WmpXJ+yg46VV3M1VYpK5ofUzQkMf+UbYDqEQEiQARKEIHiFIA/2gGsJQpTewJnwNzcHK17jJYlSQJwCdpZNBRlCUz28ITlqFEY3fArJKSnI07ZG+Xr5ZMD+P0O4H+gpq6JaVv7cGfto41iyo+M947jIx3ALY1g5+SEW5tXijlvMyUCaLsczHKYgGPzj+DmrQfILiiH990ncbga5cTwGkUlbOr1Lc9CQE/ALgtfJLGwz7IJVJgze4AuBAH4z0FrkJSZ9a7zm32t7DvBCl/qP2ehtw++CSE9wKk+zwG8yeG6iuulJEiDtjwHsMl5B0yesQbit9y3SjHxU3K0VI0IEAEiQASIABEgAkSACBABIkAEiAARUECABGDaFgUiIAjAFhYWsJlpp/D+Kwe34nZ4OBaHPCpQ+6Xlplz9KvD29kYNzRi4MqfEo8RC/4mytKCgcRIBIlAGCBSnAPzRDmAmAH/bfwD++c0BFkOHYuuhq7IrQAJwGdiRn98USoIALFBvMskIvVgO4A0jdiIpNa3oBGBToOuEIRhSt5KY8zZWg+f2HbaiOzKZIPo/OyZ6slLY3678g/dj2LBeOLrGHZOnehSZAIz2wFRHOzxecRShx64WSABu1a8HxnetxUJgByKZOZ2FnMlfdcnE/fv3uQCs2nop+Z5SQgD2ZzmCZwz8CluCgjCSMaRCBIgAESACRIAIEAEiQASIABEgAkSACJQsAiQAl6z1KDWjqZAXhhEjRsDK/jfJD3NiaMAkDTV+TD7uhtTUFITdvo/NwX/imdqHncAJmibMwVUNy+xsoKOjg0zNbBw/fhx/bAji7aVo6suwyc01ghbLcefkOBT79u3D1euJMufXb4rCcwaMeLteTpYIDAzElTBZQVq+nQt3NOBg74C2dRPwMuYlPDzWsnmkIktdsdO5R+8eMK1YESGbtxTr2r0z7puJH5ynqoPLj5uq7VF9IkAESgeB4hSAVXYAG5pBEBwmDurMYaqrs3CxzCHZsV5bRL98+cY5ZzvPH25uM2CcLUluKkGfeO88C2XaEZHpYmhTvzkTZRZFNy8eUVFR+KaNXCjp9yxdzZo1eX0qRKAwCRSaAPy+QemIAmI1AzXmKGXfsSSRhkfM7McdpYEeweKdLPRwp/590GMwiyX9Vom7Givex772Ce00/VYMxS4tetm5TJiMwEr3//GXBjgOQKtWraAlJ7G+aUfSv3w9+euFyVhoq9FQT2zf7ob6V3awz4VhuPR+i/PHdS3HUS8LOH36NHYGnuXtVu9UnTmAJ2Clzc/vEdp1uMPXcf14FpJbH8YZgvAbgZvhz/FlgwZsvTYpt14SzkpPJj8BWL0J2g1gD+DsGInIyCj0bPrjxznWlR4YVSQCRIAIEAEiQASIABEgAkSACBABIkAElCVAArCypKieDAFBAB4+fDhG24kCcA7LFxcdHY3p81eidevWmNLuAdLS0vA6NQM3btzAsu1PP0iwfT8L9Gc/JC23n4i4+HguAHfv3h0JUQ9x69atjxKAhY7L5T3m/WeqyYZolhdSz97Mg66uLlZ49MWSJUsQEyMK2x8SgDNZrr5joSz/XDEWRQLwh+ap6tAEAbgw21O1f6pPBIjApyFQnAKwyg5gxyEiFEnIVjXJcznGueLLr6TIJKFJpfWkL1eQ/OfVe64zXYwX6eM+LB3nBwsJwJ9mj5b1XotDAOYMpZZaqTBoICHLwhTzwoRLXvTkiEtjGItfj1gMY7nr0nal7ZR/z4pJ25H2L19P/nphL3zFjjgadhzfPSl6AViGozwfyddSHUkM6nd1aMknk4nkirQCy4XMS6qS61UEAjAMDPE0fBFSUlJJAC7s/UntEQEiQASIABEgAkSACBABIkAEiAARKAQCJAAXAsTS3ISlpSVCQkKQlyf9JUm52Rjn3cXgwYMx1kEUgNM1tfHo0VOM9dzGBeAAaxbzjhUDhGGF31Ks2ykXmlPSTbKaORdc187rzQXXh69kf0nMzTXkNc1qVcScOS4or6mBO3fuYNnSVXBwcEC9elX49aQn8Vi0aBHGTbfkjmCpAzgnuypvf5H3QN7+g1cmGD9+PLq2bYCXzDG2aOEvsLW1Rb36LAYhK4mPM3k9R/fhYv2M2nD3cEfsub/RpUsXZGimY+vWrQg9dIO30/7bJvy+5CcvsXChF/B/lfk4dTVFqeFYsCuOHDmCrDr9WH1rqD/7F02aNIH9giDMmDEDDy8d4e2ma2jydrW1tTFo0CBo5yWJ/Ry+wtv5os3XmDZtGgyzk3CCOaO3bDkgzr++icJx33llLjqqHYeLjmrmHhHaO7X/Gufh4GOLq9euocv3I2TG+UqjBj9/h1u8KZo1bwanSVP49SsnAlmO52AMsXFFJHPASQXwyjWq83kuWbKarU09zLKdJlM/Wb2qZOXpQASIQEkkUJwCsMoOYD0xwkRJKSQAl5SVKFvjaDTcCSFbFsOnZwvsZ2HNJc83gEX+pVIYBNSr8VZc5oxkkQLc8LPDGASs3E18pWwlfJo0q4xQ9v111TxrOT4Sx7d+LkaxSAqbpnyLZbOdYbemeB+ELIytQG0QASJABIgAESACRIAIEAEiQASIABEo6wRIAC7rK5zP/IRwf+kshGZGhmqx7wQBWBAqxzqs4z2kauji6ZP/BOBl49rw18vhNvz9/LBh9w2FIxEE4GbNmqFHozQuKMoLhIIALAiW8xbPxYYNGxBx/RoXXqMin+LEiROwt7fhgm/E1TvQ0tLElNni+fsE4HI1OqNbt25YvcQFVapUgaFeVR7C095hHL/v/pUnvD+3RWPeCMBCjt8XZ/7i46tUy5QJr/bwmL8G8cyp3KtPB5ajLhNnDhzh99n7LuHjDLseKQqwDn0RuDoQV5mQLAjD/2z35YJwpn59njv4wflDvN0GLDyiIPAK4raPjw9qVzPi81yy+DfefgfG+o8//oCpVia8vLywft3vuHP3Lhv3GIXjfphWl9VbgH1r53EHtdkXNVnuuNlYH7ATEREP4BIwE5cvX8bmDYf4OH1n9sSCBQtwP1EU3OUF4OjkKujXtx8O7NzN57ncy5LPM03HHN2YU9tviR+/r2ufPny8x49fQl9W/6/df8jU//f2G4/eZ/7Oo+kTgZJJoDgFYJUdwHadShQ0EoBL1HKUncHoN8AwF1dsm/Et+2OcA4sho7H/8DkSKAtrhY0a4FpYGGobJ2MYyx1+ev8h3jIJ7BLAEj51TLMRxHL7uk4SQ+X/x6cS+15niNDHN1HRRB/Lu1bH/qOP8bCw1ofaIQJEgAgQASJABIgAESACRIAIEAEiQAQKjQAJwIWGsnQ2JAjASUlJyM4WY9JpaGgoNRGjvPsYOHAgxjls4PVTWT7e58+fY7yH6AD2sWrHXzdSC4efrx9C9ih2AMdo1kCvXj3xrUE4goODEa3TGD3Z+bBBvZGbm4vVvr8wYVcLA7s2hY+vD2K1RMG4T91y2L5tO8bOcfxgDmB5IbNcjS5cAA76eSofXwpqyOQOvnI1R8YxHJllBg93d+xxceahqSMq1oSdnR3ub/PhwmqrH0dxwXPbiQg0Zw7ZGd/pcwE3js1LKEKOYOH6xYho7tjd6OTIheOnZlVk2o2uXBNeC7xwerkHb1c4f7vfhwai01lD7TXGjBmDp8eO4e7dOxjrOpXPX37claq3YvPsjmVLfPh9Us4142/x3HMOS+y4wP3spYnC3MmKHMBCOwa5Cby9KaMG4sKFCzj2VA3ujM+OeU58H9k6jmbC8HrcSzDm9eTrnw9/otT+okpEgAh8GgLFKQCTA/jTrDH1SgSIABEgAkSACBABIkAEiAARIAJEgAgQASJABIhA2SdAAnDZX+MPzlAQgBMTxef6U1JSeAhiQXDNrwgCcP/+/WUEYCGkslQAXjxKdAAbIRy+fr7YtlexA1iRACzcp8GSmglC57UzV1GjxhcYPYg5YVgRBGChpF05CH9/f5UF4AcslLEgME8a0Jo5iI8jcPPJQhWAh9ZJ5EL22wKwacWK2PvPv7C2tsb2eW4Q3nSKBGAu+M6dyoXmyIrmPET06WV+/Nz42x6YNnUaF4AFYXzXwoX5CsBCqOmtm4I5Lynnb3TjsXPnrgIJwEIIaGfbUbw9vax4BAQE4O8HGdypjBsXEc7cy/2Hd8Ly5csRp1Gbh4yWr08CcH7vLLpOBD4tgeIUgMkB/GnXmnonAkSACBABIkAEiAARIAJEgAgQASJABIgAESACRKDsEiABuOyurVIze1sAFvIAv3r1ChUqVICa2odzLRogCn1YuF8rJ9EBHK+lg7jYTHi4OmNL8FJUDXfB0YMHUDnnJr9evs0iTJxoj8eaTWXGlcEkYiEE8VTr3tzhm5EkXn6ua8oF4MiTx7kg3aGxHjazUMmPderz66asohZzHU92mi6GfL4Ro5ST9UWsJr8/hgnJgnCpG7YLJ0+chNVsD97OtWtpBXIA7z1yjzuTrboYw5c5gGPVv+T9DO3ZhDuA/42IxXgmAAd5enABOMZU1lkcXaWqjOM3kl0XBODdv+xEdfPqsOxmwp3Fd/Vbci6JR7fjLhNcreY4Kxx3uS86cqfzJi8nPo5o/Rro2bMnvoiJER3AvjYqOYArm4uOYm+fNby9aVZduQP45O080ZHduy5u3ryJyvGxPGdc1baC0/rd+lfCHim1L6kSESACn4ZAcQrA5AD+NGtMvRIBIkAEiAARIAJEgAgQASJABIgAESACRIAIEAEiUPYJkABc9tf4gzMsqANYEIAFQXHM7CAW0vgVth27xPs5d+IYF4DDA1rihxEjgJu7kBQXi5CL1fHXXycUCsDCfVMn9ELt2nWwyGMpF0jfFoAFh7KX/UCeo/baa1M0btwYFdMScSvsFiwnWSGS5fA9dOiGUgJwk+Y9ee7bO8n6YuhpvSju2P1psj1v5+CByAILwEJu3N88+vPcuCdv53Bh28N+OB93RrnqBRaA27Rpg4Ym4jhT6vXjuXyP+c7moaJ/mjJZ4bifplXhuYL3BS7m9XLqtechqLex/MUpKakqC8DNv+4HU9OKWL95L5+Xl5MlAgMDuQAszHv27IF8/fexHMhxcfFoNXCUwvokAH/mHzg0/RJPoDgFYHIAl/jtQAMkAkSACBABIkAEiAARIAJEgAgQASJABIgAESACRKCUEiABuJQuXGENu6A5gPXwGN27d8NYp408hPScVdu48NenaRXY2U/C2WW90V0QgO94I5kJwFvPtGJO1YOI0pF1AEvnkaJhxEMzWw3szl/Sy03CnfA78FwqOk7rtuzIQyCbZkcrfD33yXUs+nkRhs1yQd26daGfk87vS37yHD4s1+2sedO54/VFmgm8vb1R3TAJQshqL09RcP6idWfefnpMBNLS0lDL3Jhf9/RZC2dnZ6xe6MlDMScZmGAWywF8/veNXFj9vt+P3OF75Mgx3p9xjUZwmeMCE+1EHqp5Hct/LNQzrPUVF4BX/byQ95dVzpjnzv1/9s47IIqjjcM/ekdERRN7i8bYO5aosXf97Ioda6yAiiAogkbFAnaNRixYYokpmhixx5iY2BsaW7ArKEV6+2Zndol3HnKHcCK+8895d7OzM8/skcs9+77vOt9ZfNz4AvYqz2OsrXkE8HcrNyOOCdupS2bD1tYW0Y/vIiwsDGcPH+HjflS/PZ932r1QlXXejzDnotbTcwLMzMxgmxjOUzb/cTWKC9s5vqM5j2fhgDGLpHZ1HckjiR/GANPYercv+Rq3bt3GzHlOIlI4roQKt3t3nuLEiRM4x/ZIasOdhyIxMRFbNm/lz9Msi72xf05dvzQOESACOUtAnwKYIoBzdu9otHxCwKgIX4hB6jP+aCsvKwpm4l92ieIxTn4jXX5Mlh/lbrAQz40jxWPK+4KnMFtirbL4snZdlhlmJ5JS5YlbAt1HjoBp8kns2HSVfcHTdUFGMj95wFiFmwzMRuaqjKuAl7sZyxlqMjjKfJEkd5D7m70Qz+XRdJ2khv5a7rtypLL/5vILyoSV9WY1I2XdciIgY1ElJheuHy3XZVicn9827QF/lLchq1XkwPtifgbyTiofs9cGNizAX7JKk8vp5MCZP8ghDG3EstPEB9BKhqDtZQsjsQ9IFfug8/EfJHRaNBEgAkSACBABIkAEiAARIAIfAgESwB/CLr9hjZIATkhI4PJOlyYJ4JYtW2K4+yZ+2Jkn4ge1OkUNUKSIZbYEMP8f9lTx044kgKUWbyh+iYo1tOOPkgDW+HrSY/56hJnopwhgi+Q0/jzJRPxSGmMoaggXSLvPH5mp5A+Rxvb80SpN/FJqgpf8McFAjGedLIRyhJmYTxEmVKUWa6z8wmYonsvztEp/KsZLFr+8RZqI4yxTxS+FMSbiuIKJYl4vzMQ8/nsu3reLFymrIy3EOOZpor8y7lPTj/nzwonP+aOyzjiI1w0NxTrsWM1eqcUYiPWbGApeqeli3QastrDUYo3EeqXzSqJ4onsnXtNXEsBSU7gZpIr5JRmJ+TGQ8qPgECdzyLy/3J0eiAARyFME9CmAKQI4T209TSavEGACeKynJ5Z4DEZKSiqcu3fC/oN/QBLABobG8Fg/GAnxCVjkEYTJkyeh4seWLAuHH2LEf+YheeJ+IwejeuNCSGOlPXb6fY/LV27ngsDLHWB2rcti5MiRCPGdw+b9UkUAW5QqBb/pX2Dv3r048Z1strWehhEMDYwwbEFflGLjFGZfMwU3wXXWmqE4d+4c9q48yUdsOMARHTt1hHl6OMt08xzLXLYjgd3wlyGAma/yXjAX5jHhLOPKYvT37o8SxUtgxfBliI6Lz1EBrNW+Kxwy9l/cSGDBbgyQSn/sXH1KK1LFm5dlJVtGwcRAfM89vu4oDob8nQvXj5bXs20lXLh6FdXtwrA1KAgDxvlotY6372QGIyMTzPaZiHv37mH1GvH/O681s8JwnzkTSbd/w5p1O6C1sHz7CeavEZgAHjp+PFo3qMrXZZUaiWPHjmExY6pNq9ywNft7OBk27Dip7d20DPt+OUX7oQ086kMEiAARIAJEgAgQASJABIhAviZAAjhfb2/WixswYAC2bt0Kqf6vLs3c4CGat2gBV1Y7VzpWqRmcBlM4ODggJKCPThHAupyb+uYeAakms9QSTBNQk9X2HdWoKq89HGHKQnKoEQEikO8J6FMA6xwBbO3Axdii6aP4PkTIN9LsGtcIgUxu3FF2R44YGztjCry8JiL6YCBadpjEbluSmxxhGbTeH3369GE36Jgjld3D9FW70th/JOy/cbLY7TJlyuAuKx1AjQjkJIE6fYchOHg9/FvVY9fj33iUMbgV+65ljEnbm+LRo0fYPvMMOowcgE6fmbDMHUEvSUgTAAAgAElEQVSIEfd1/ddMDVChVm30nlEdN2/exJ7JJ/h7eTYSmM2XpSSBz4ruOHf+PPYG3tCI1bZdUYwYMQKbhvohmknc125fZIGADrU/xcTxNbFr105c3SpWnMi+3tTp3BY9axfB7Nlb0HJ8fUg3QQb7H8QXIzuiUWJB9n1nCyvZARSrXQPeQxyZIF6NGHb4wOmTYHj9FDZt+hPpSsQv86sT/WfB5OZfWLhwHxp510StmjXxU7dgRCclQw4EzoFLQ7d9rzKmONq3a49N/dg83kZEOwAT/L1xO3gLE8C3kajc55cDKxJD6LauAg2GIeTQehyf0gSBq05C3A6ai820JErWq4d1Q2qyLDneuJxJ6HGVRo4YN24c5o8dg/DIaO2Fo1lpfMzG3zSoOh//gs4R7Tm/dun/B6XWv3//jMGl16TnyqOms2p67039NY3Rrm8fdOnSRXeO6oNZfQZflvHo9s4x2HfgH4jbcXO+KawyG/lVhpn1yYqb+vuZnVM519v2z3lKNCIRIAJEgAgQASJABIgAESACeYEACeC8sAvv4RwkAdysWXOW+U6JgBWLSE83xZKAABLA7+GeSlOWBLCUOtplpguLHjbEuolDeeQLCeD3dENp2kRARwL6FMA6RwBP6SVWI6fGhUlRNO7SFb+t7YtxvXtjxSERsQY5YuzI0QNowW5UMr+w5jUBLInk/31eFa1atWIpEWww1sMTK8Y1F+MwCaxNIwGsDSXqoyuBwSya1MnJCRMqOSCS2c1XBTBghIErP0Myi0TVRgBL5y7UJh0jRwzGzx4n8nYkMBPAfVjkb7nPHuGr2T+8unBVhB8BfdyHoOL9FCFs1QGzxCaTF8zBpYvL0Ozzz7F00I9ChDIB3IlxKBR9mYncM6jtVBKVK1fGj4cuqgplJoA7jRyOypb3sdD/AEu9ArRnor2ayUt2vu//E8Dsvjgn93EoFnkn1wWwLvv+hU9dLrb3TzrEyeiW3+cVmHoQwLqsCzYNEBQSgiJ/TsKYCev1IoB7sojUKhGHsCboAJ5k8kEeyqLwpVIwe1es5D20jgDOYwL4VXmo6d+5LYAljoUKFcKqGV66cVTfFz0J4Df9XddWfusqgDWdU10Ka5L3mc1V23nq+t8w6k8EiAARIAJEgAgQASJABIhA3iJAAjhv7cd7PxuD9DScPXsWD/9Yhh9//AFGKUIQN+k5iKeUizYo996vkRZABIgAEcivBPQpgHWOALaQi1Iq8A0+Y0Fk1oi/6I3FixfDc7kQHkEb1/JUroFBoThx9TAczqtFAKtvnlE1FKtZC48ODGR14WfDa6mIlMyqkQDOihC9nx0CY3xmw2ngQAyq8ikiWYmOiIxBRArjsXN7M+GUjLVzdqB5l45oU788i2hdigRRyeH15giMnTIV91b+gJCQUMQrPUzlf8ilcf97Q20IuSasXCkC7Gte7jRW6nWMvwsefX0YIUfOy4U4NJzK2AIVatfGqMllWYTuFqQp92sYioU0HuSAypUqY73vEV4zuGTB21i6kP1tSDRBs85dUKNDMpYywdzJqREvf1K1cFH8efo0ft8j30BiaYCGrF+rz9PZ3wMmok2AXu49Uelfc1XhzCp3jJvuBvPYcCaKg9C4bz04NnTEatfVqqmi35pWFvueJP9dtGSZfFgVjv5zHLmQ3OV9RpxZqRWt1IhWq/GbYSzVQ8OzEsDq46ifR4rolpqFnGHotVrEOl7PVg2wmQlg+9NuGDNxTa4L4EIVqrIMEl7Ys9gLZy7ceF3sGpWETdmy2Di1BVYy+RtyQdTszrLJNYNZcWFUrlcfc0d2ZhHALrjzQgDKqF0r17S1kGvaxhuJ69tKSlfBWqaiWa6layHX0s34vKvVyFVKWCvv610AZ8wngafanuUzmaW8T4HPrK/4+qxlkBl/1rSt8ZuVAFb4yzWbszqPOqcs95d10FasZhVFLJ0rq0jizPZNOjareWT1vjZrpT5EgAgQASJABIgAESACRIAI5H0CJIDz/h69VzOUBLDUiqde5o/G4ncKPDcV/4tNAvi92k6aLBEgAh8YAX0KYJ0jgF2aq+4GE8CjWOTu3H4mcHTshRtKCk3FExdoQQL4A7t+88Ny3ySA+fps5C9WSminImQzye1s3qkQr6l7ymMVLl+OVBHAkkDu0fkzlip5F479eFsjPqUW7s0DUgrkfbkmgG3aF4EzS+28Y+BcRDO7lZnPBhPAUqpo31VtsX//fpzaKZtHJoCLliqNsXOaYs3ajXj4F3OPrNav77SWWLNmA/45y0yukTGmrusMS0srhIcn4swZFglcvBRWsDTQUFL8MgFswcbx8WyCv/5ig3xSjWVGKYEtgwJUU04rCXAUscqEMP/eK/8dyrlU27Khz2zfDUWq76GTW/Pzx9iIZPgFYkrKj+YqNaLVa/ymhyVpvoEgCwGsXBfGBqLmaoEY1fNATkE+fHIL/r5FShpLRX4Ly2d9L19nWaxLHaCeBXCbPoNRtWpVrPGawuf7mnBlArh5z57oVjESPn4btE/5zQRkux490b1nDz7ux0l3xb4Z2fHHvw9/L2oJM+EpCWLXnp3g4+MDt8ULYGtri0LJTxG8JRjfsvq2UpPST0uRs1If3uRaupVs4+HjuyTj865eIzfs2l8q778LASytb8b4MWLahvIHkGWSkpp5QriKGFeff9yTf+DhMRNPMwy3fFllIYDb9RqOHoy9VGNY03kgc/eeMJS/b5kWjdDr1+HOWL7aspK3WYlbaay3jQDWlPJZPQJYZdLyk8xSRmvqS68RASJABIgAESACRIAIEAEi8P4TIAH8/u8hrYAIEAEiQASIQI4Q0KcAzm4E8FjvAF7b14QFlrGAIXh2KY/9rEblf6lyZRR2Wgpgi2roxVJCfzvmY4xlKaBXHVIvpqoZLUUA58glR4MoBOTa1Hu/nogSxUugbtshb8XmC5/6qFO7Dko9t9EseJlneSsBzFIley+YC4uCz1XmaZyWwktHLHPZLiJhlRA6JeJYDgg1ln2P4vmqjiqNho6O2O28Cwnsg63udf47iRnAIqGHBTji3r17OLhQrhUsR+TG3LqmIqobOtVD+/btsXyEv1wTV4hHg7qpcHMbC39XlrpXmotS21e+gaTy0JLo2LETbO/cY4L0J6TKEzKWzXTOCd632uZXDhZcBi+rxyOAt7kIQZjRZEHes6cjVgQGA8lmMDA0hktwWzxkNaVf65+ZALY2QjEmnKePqgh3962IzyiunnEh839UHe2Adoz7xn7bBHfmNwdPn4oiLy+I1NoJOq6bfT4CNm5E29rl2Q0/jkiLEtddJqV5dRz8le4GpZl9NMf2RT3w4w8/IviXS5rHsi2N2azW7J1gX+wLOaN7rdmsUkDL768Z3YTVqE9jWS5W80jkWgOGo2vXLgga1h3PXqah1/ixsGcC2HeWr5inSXH0GTcejS2vw2fOBkSYlEYTJpy9WhaQaxmb8YjbKXOnISU5haVcFuL4a7nWr/RvTWmFtU0B/eqx2khQdusAjAxNMNt3OJLZfGbNWqTK28AGxcqUxcjeTTBv/kr2MbWBqak5li+fhocPH73ePzMBLPPcMKQq4zALl6PUt5V9flhr37cD5/vVmImiprPlJ/hy5kxUiQyBz1cbMvY5J6Jn30YAv1qb+dWVZMY8q3Nl/wNDRxIBIkAEiAARIAJEgAgQASKQ1wmQAM7rO0TzIwJEgAgQASKgJwL6FMDZjgCWRRnSE1CxVi3c+OkrfL/zW3SbEKhKSUsB/GnfGdixzRcPAkdi9KSv8a+WrEkAawmKumlFIGDLfvTp0x6rJvdE4PLdeM1PaDXKf50kASzVgv1uOotulZq6UX3bFNDqYlc5tbrgVRPFrwli+bi3FsByRK6BLHIzUlUXECcwk4EmsjrKUirtAQGd8Pdff6Nl1SYoxSKFLRPTmVRagdBrL3lqZ5Ma0bhx4wbafVwau3buxF/XTTFlihu+X/hNHq2lnLUA5iCM5AhyJoCl1mFmeX6d6CqAPcdUZjcW7MSxPeomV/Dts7w5E/T38de8q/w8Ug1mh9rVMGtwYxaRvBoxT3W8oOW/+zWrlcShkEO4deZntGrbP1cEcMX69bBwdE0mCmfgpur9DRmTLtW4M8aPH4egkW3xjFloXZcDLQXwyhGNsGTJEvx9/h4/d3rlmpjBUlOfmOuGM1fuZC2ALSpgPBOYBUO3yLWMxb5XaVQd49j8548Zz0WnugBWjxLNTHi+KiJ1qT/73+5nLYClvqbpIrReEsBSmzChB+ztC+ksgLc410RwcDDWH7ymdgEKMT5t7hR+Y8me5ev4+7EmZVGyXj18Paw6vx6uyH9HclMAvzqxzCJ6NYleTRHBmX3KpONzYg06foqpOxEgAkSACBABIkAEiAARIALvgAAJ4HcAPT+csiAuYqDTQLYUVnBMQ7NID8eWzfvwwLB6flhuzq1BTm1mIBfTS4fyC2zOnCItTaTaTjYVv1jZJYj9iWfpEqkRASJABLIioE8BnN0IYPU1TJ45A07sv0edatVB5MuX/3murASwRS1U7toV19Z0xI2TJ1Gpw6Ss8Ki8TwJYJ1zUOUsCViyzsSn2n9jJIzh7Nesg/vud5XGaO/Sb1JmLvdU+W7I5QhaHaSuAtTx7pTFleQTwviEscjgtLfMU0LxKKosAXlpLRAD7a05dnelpCwHVOjdltZMr4ceffsKQVl+wCN+taDZBCPPLN6+ifbv22NZ7G2ITY9F6RU+ULFkS5w9vRrPPP8cKp5/lSGItF6a3blkIYEmQs6+EznPaMeFdGibJQqQlmz9gqZlvYpMbS3f9assiBbRlFXtMnToV6VYiBvfK8T3YtSkUiLKBgYExxu5sCksrK9hHseLOr7TXUkVry8e0BvqzTA3fdE6HY6M+OKdrBLG257Eoh4lMmNpe3441G37WIHaLsjzfJlg0sxu//gLWKimttT2B3E9LAbxpkCQevXFBKXGgdpovs4oAliNiq5uzvWEt1tCePxoaxCE5JZmlYJ6WtwUwPmJRzSb4ynsgypUvj1SIOz0s0yLl1MxqN35lkQK6UPmamMn215qNKbXQQytYyu2f2Q03JWFsZI7FX4/iqbZNk5TqwAK4ekrqnEoBremq0VeKZhLAOn5mqTsRIAJEgAgQASJABIgAEXhPCZAAfk837l1PWxLA0v+gjpzkonEq5w5sw7XQUMwPFnesU5MJMAFszGSsq+tI7Nu3j0WR/JOjaCQBbM5S181e6AYLSwv4u3ghgqViJAGco5hpMCKQbwnoUwBnOwJYjf6q4E0ozlLm9mn+BX8nQ5hlIYAtGw1DSMh6FDoaiJZM/r6WyTSLXSYBnG8/Bu9oYZLYBFxmjsHAgQPRoWZj1RsadJ2VGE5D8VJdB8qkv7YpoLU8nVVnU4wY4Yxve69HdELiGwWwJBinBLfkNYAvb9HRBNayhQuL5N26ch7KlS2LRmVKsZTEP6PGoJJo2NARf5w7jbp16+L7IT8gIT0JL0sBo/xHo7h5BBelO1zP8RUpJZi1XJ4eumUhgFmK7LHT3WFS7CYCZ+/KyJ3cdcInXHzrKoCh+DF2H6MxYzTXdRBOnz6NXcseZAhgaX/u7FZLli2XbIZSO1lbMtb1sOlQCBx+d8eYyasgKh3nfLOq+Dm8Znjh2ML+OHPpmUYB7MBSEgd4dcbKFSvx29kH2ZuEngXwpV1e2MfqBiu1jA3kVOeWcsR+diKA31SDVnu5mEUEsEkpuDNhW8ImnNX89WD1wUUE+9SxTjz1tbuvbgJYqvHLG7vJREotvWpGD5w69QcWrLucIYB/YKm/Q/YeU9lX5XLPrDa59uvV/nJ5U9S1plG0S7mt/fmpJxEgAkSACBABIkAEiAARIAL5gwAJ4Pyxj3pfRcH0q+jXrx8Gu67n506BiDCNNhK/KMQc9UJcXCyuXruJzVt+xCODN0cCRxrbo0SJ4ljiMhJmZmZIMk7B0aNH8d2GID5erDH75eqVlpZmCxMmUqdO6c1F6vmLUfz5aK+RsLWxxUZ3d3b+OESaiv9ljzQsxWrAtcOgBsaYM8cPV4yqwMXFBTe3++PKlSsIN2OhDqxFWRbT+Lp96bIY7uyMoNk+fNxYk+xF1KrP++LlLAS5LIyHec5AhQoVUPDWafj5+eHfVDnXodrOP2O/wknrbGp1DZs3b0a4SRm9Xhvq/NIqslR/bC92BzLmjLP6Puo6OftSFXN0PF3PT/2JQH4noE8BrHMEsLX4O43UZ+KR/beiKYvgPb50Biaw2r3LjosIJygpoq3sceHqVSRe2cFThYrKn8AL4xoowlJH3/15Os6dP4cmrfry1w3khBZ2aXK/LDabBHB+/zS8m/WN8ZkNJyaAB1X5FJEJCYjQeRoiAnPSjnp4xGq7bp+YSQ1TJnDrdGkPp26W2LlzN37/VvOJKoyuho6dOsLkz3PZq92q7fwLA5P9ZyP027U4GHKf1SfN5MDsphKWMt8aGmKiTyuemnjPmmto3rkLarQz4UK0X7/aXIRuP3ofo0aNwuEdfvgrJFIKNmacKqJTlyZcAAe7nxAT07YIsHk1eLHatbM7pGJvUBD6j1/BD89uZHfmOLMQwIybM/s+lmJ0CkELmdxi4q9YbWtMHNWVr2v9tD/F0LIfkzLtjvN3xp97dgkOSrFd5Q+pEgEufe1nfzsnTuskuC4/z4epOrwOrwEcMMEPKdKxynGKQZMzUWt7ecCqATaHhMD+tBvGTFyDMPUD35qznFp4YleRWnimmlhUzmdcGn3Gj0cTywusxi77nq31AtQ6yrVtZ/tMZCnGd+HXH3/mHTLu28hKEMvDfd7vS3Tt0gVLx/Tikby9J3qgUaNGiL+4W9QANiyAdqwG8IBOn7ObT13xNFzMWNk+5Tp8VTZq+rc2NWQzG+PNiLIQwOYVMIkJ4CLxZ+EzewmSjIxQrV59fDV2IK5fvw7XOfI+GYr9g5k1lgQE4tR3S7jwlv9zjnjGgbc0Jbm+SPnsP3MI7rNI7sVfi0juz/uN4jWAl47uJ2oAy5NX56W+puwKYF2P07YWszK/nIhUzu4lTscRASJABIgAESACRIAIEAEikDcIkADOG/vw3s1CEsB9+/bFIBchgFPZj41hYWGYMHM5j5z4suFtxMfH42VcIi5duoQlOx6+cY2OnfujC/shf6nrKB6xKgngNm3aIPLuvxrFYWYCeKSHM/8B7/jatbjKhKMigBMsP+Gp6soln8LChUz6vkcCWAIXV8AOPrNmYa/XWM4n3EykcFNvigCuEH2IRbYdeucCOMyyDJ9ikUTxg9PbCuA4I3EjQE6N99598GjCRCCXCehTAOscATylFwKYSBnVowWn8NzMHAlMkDmXsEAYy3p/S2Yz1jsAXl4TueCQWrEkoQqe3L4LR8dmuJNeD9uYSOhbSxiNBDDzxJqhYSTi2XjNKjZA2NOneJEFaxLAuXwxfqDD5zUBDEcWOTrVDVUjX2avdqu2+2gHtB/ZDy2KmLCUzJvwMpOUt2D9Bk+fiiIvL+gmpJkf7TNyBMpXjsDc2XvYnSDMXBoawfmrVjwlslliMtzdv0E6Mz52tSvCY0Rz8b3FyAoREc/x089bMHjwYJjdsGHzW4qEzEIB1dfLxORn7Pvt5XVd8eLuXXzmOPTtIrsz5ZmFAGZm0axUCbjP+oJlojFh/roAX9eVs/tYJHS5DAHcdUpX1KlTB7EW4ntboUShCJ+eTWa8g7jIbd6lI9r2/JS/nibfAHrmt1+wZxOTv4ooZvfrVO1cB8NbNBN/Z43FHTYR58PFOLkggN+Osw1MTc1ZHWhX/PDjj/jpx5OaSVtXgi8TjDd3Tsa+A9feSgBLJ+jSqxV69OgBk1TB5+/D37OUxDsQq6UAhk1p+AYGoroRk/Ssnfg3ApcvX0aHisgQwNLrPbu1Qk92njQl8jctWk6hvCRjnYos1FTL903Rvq+CyqwmcKaXLbsOjQzZZ953OJKTU16v6WtUGjYsUnf1jO4wMzVDNLth+NmzZ/j3t59RnqWEVgTwUFl8G6SJG3SLpN7kj9eu34KP7xIugCURPqh7S3Hdposbac8e3Yg1TP4qohemhfA56+fajv3hYy3WRJTqCbv2lxiH/TsrqaqsVZuIXH0I4Mzmoeu5M99DeocIEAEiQASIABEgAkSACBCBvEyABHBe3h09zM3JyQnBwcFIT5d/KdfynHbpN9CzZ08MdRMCOIHVrbt37yGGzt7OBXCgs/gfZytcxbJFi7Fup4gIUG8xBiV4yuK13h2wYMEC/PtCNbJVqWnrULYQpk/3QAFjI37H95LFK+Dm5oaKFYvxIaMfPMe8efPQ88tpePjwIWp+FM1+YPJHjEEZ/n7btj3x0Ucfo2Tx51i6dCnC0ipkKwJ4g88ixMbGweqToirzWT7Ph5+neP2WGM8iA6xZuMMxFsG88xsRUmNVsSTvb21swSMtbJLDeOTygX+MROTzlL488vlm6CX4s3kblWuG4cOdYfjoT1SrVo39wLESEydOxKYZy3kE8tiA0Th/4QJaft6Pj39kiycOHTqEpl+uZ4LDERUT/sBTJjDGzN+PggULwn9afxFZbWiMbdu24ddfr6A4O++YUa34Dyl1KrZmP2jOxlCPgXzcZi3EuAc3zWc/iJmiZa/JKue5b1IdNWrWwNTRX/LXzxxbhx3bd6CX59c8Url83FV+/vHLvmU/qLrjW8+5eM5+aDSoUpxzMDcuqDqeXRPM8pmF8D9+RsuWLZFonMDnefIX8QOcksI6roA9F+F7PLz5eAWbNlbhvWprCOM2HLixiwvwG+ZNON85TrU5V8tqrVX67w76ho//tmJa/bqm50TgfSWgTwGscwSwhfzLdR6BSwI4j2xEPpvGYL/FrKa1EyZUckAkyzP86F2vj33N6jV9JL6wMYb7tJWIkgPwc35aZiwKn9WO3dYD586dx+l5F/kpMgJtmayVWpF2qXAeMQTrBuzIo7V41cgYfMa+BFoj/Nos/v2tQZ3BuSSAc35H8tSINg0QxG7cKfLnJIyZsP71COC35WxSGk2Y+BtXNw3TPZbgTpL66qUQciZse7fB580+xxxWlzc2IR6vdctT0N5+MroLXXFOkovasc9KJmuSt5kdo0tfZXbaSGrtVkK9iAARIAJEgAgQASJABIgAEcirBEgA59Wd0dO8pGhZKYIqMVG3amaSAJbuWB/qto7PNM7IHA8f/CeAlwyrz1+3wTUELFqEDbs1pyCUBHCNGjXQ9rN4bNm8BTGGH6usXKlp6z1/BjZs2IBbFy9wwXf3zkMcO3Yso5burfPXYcLSMg908+E/OviNby2E8nNbXnN3wgRPbA3eihHODd5aAKempsF18SyV+Ty5dRXH2Xwa9hiK7777DoVNkniq5m1rgnHr9i24LpzL+9+4eI2LUw+Wci+Q3bF/7J4V6+eLfWu9eaTzqOEDcYdFiBy9k8JF6W87FnKxm2Rdgt0VPytDAE9aOQFnz57F5g2/csG5cFI7+Pr64lRcZZ4CunT0CX5chHUjPv7edbP4+A6ly7AInmlYvuI7REVFYaZXf+zeswe/7bvCRbx7oBsfd8OmX/m++IzuyoW756Id/DyeQxpysX4LldG5U2f8wtJGSscF+g3h6zsYZgCXyS64ttOfR2A/K1iZz1sSwHFMnI9Z6sf7Xb14R4hvt05YvWo1DjwsiLlz5+LJ7z/x66BI2cJM8LvC38tfpYbxqwI4Jjoa1Vka8ld5Lw3az64DE4xoZs+FrySAJR4lYv7EsePHUbvHOJX+O75ekyOpqfX0caXTEIFcJ6BPAaxzBLBL81xfvy4nIAGsCy3qqy2BOn2HsRvz1sO/VT3sP/L3OxfANu1KYiRLiRy+fw82bTqLdN2+Lmq7bNZPCDbbTsk8BfPlwL9YKui/VQRwURapO2RRE+zduxd3N4tQ01ybjg4zf2NXJiZHeXhitXcleLIb4pYsOci753wK6JyacN4cp0ADVrP90Hocn9IEgatOahTAb8XZogLGs1TDdte3YM2GAxpq/4qUwTP8JrMbXu9hy8ogDiq/C+C8eTXQrIgAESACRIAIEAEiQASIABEgAkRAWwIkgLUllU/7SQI4mom0lBQRY2HEaitp04qnXES3bh0weMoG3j3ctDAeP36M4T4iAth/cEP+uq1BKBYtXITgvZojgJWUxY2tQrFlyxaEmVVlNcPaoU+PDkhLS8OqhSu50OvWqjr8WermcBMhjDtWsOERp0OnT1GpATxlci8uGFv2GsqldtBGJjKZcHVu8gmWLVsGZ48hbxbAFiV4ZHHzEiIVW7ycchiGcTyidZrfdhZ1XBFOLUqpzucTAzF/U1Hr2MjgJYYMGYJzp87z+Tt9wfozIfnMsKpK7eKXZuXQpnVrrJ43gx/XoHppHvG74/drfB4bp07Bc5by+aFDMR75utM9gEeQTFnUnwvuR0/tVcY7FGrAhaeSArpY/a5o3boNlizw5+MrvIvGXEdo6HVMnzqQi+Pbz8pxkTtvbjc+7sPHpfjzRfP/x3n+fcEA5hbsfV8n/v7tF6yYHGtWaSLl3JcDu+Gvv9iPtWGpKpHVYQ6V+bxX+6xEyRIl4dRaiNkIVqtYam07tEVSUhL2/cVqqUkprj3cufC9VaiMxghtRQAr/f61EhHgCu+HR45w4T6J3TDA1xFrzCOnf1i1QqTOZtfpq/0fHftepQY0f5MaEfiACehTAFME8Ad8odHSMyfAaliP9fTEEo/B7LsZi3bt3gn7D/4BpXKl3tCxigvjpruhUilD7Nq1C8d+vK2fU7OMq1KK4boViqimCmZ+uN/IwTCNCWcieh/SleKe+plVNs5ShH2PssbZO4dhX8gekzu2fTf7mI2Z56lDbCvxWu7V7cKwldVQHjBOZNz5rxHnPLVfNBkiQASIABEgAkSACBABIkAEiAARyFMESADnqe3Q/2QkASxFgkotNjaWp/uVhOWb2rlz50wS4n8AACAASURBVPD073UsCvcOrMt1QtVatXAvwZQLUkUAzx8oIoBtEYqFixZi+w+aI4A1CWDpOCPEcYF64ffzvDbboB6N+XiSAJZa/LkDCAgIyFQAJ9t+BDdXN/j6rcewYcPw5PhOnDx5UisB7OLiggu7l3ExqAjgEiXtMdx5OLz9v0Ozzz/HmG5VVedzcTcXmwXrD8T4ceO5kJQE9opFQmC3/NSEC2J1AWxbpjGLpO4Jm1QhUs3TI3nEbcDuw3B2dsYOby8ufN9GAEtCedumLXx8hXdN62gcOXIUY0Z25vN+GFNFowBeMLcLF6n3n3wMYxZhPc2lExPC33ABLIl197ED+bgWyc95RHNWArhl1UTO4VUBXLhQIXz9wy/ZEsB2jduq8N41Zw6uXL2CHuMG4y6LpP77n6f43/96INh/Hp8nT9H9yv7s/moaCWD9/9mhM+ZhAvoUwBQBnIcvBJrauyPABLDUDFJFrmVxuxX0L4CVihxK5nV9hayKkpv/1YhVasWKAGEYJIvH90EA84main0sIIeK6l3kv7srOWfObFhcfA7SHvBHpcTwf4OLzwtxzhncNAoRIAJEgAgQASJABIgAESACRIAI5C8CJIDz137qvJpXBbBUB/jFixe8ZqyBgeZai+Zp0fiTCeC/9nihXocO+HNfCBp0746biY0RHh4Bd6+52LplMT4O9cDhA7+gaOplPqcC9eexlH6uuG8sImSVlsh+2pRSAY9z7sAjahPlX3YemxfmAvjO8aNcoDataoHNLDXwfbNP+KGFWUcTltp5zNQJPAL44qVn/LkSAXwxphgTqMNR6sVhXpPWa/4RSKmb3dy/eKsU0Iu+Ws8jgNtWSVSZT1q6JReiI5sVFqmHLWvz+T88cpiJUxN0aF+Bp05+aFSXi9b1s7vwyNoIy094xO8vX6/l61Jq3dqXLsuEszOCZvtwAfyssEO2IoDtGg5gEcCtsclvKh8/zLIU2rVrBwe2z6HXQzFm9BdvFMBKRLASaazwLVrqUx5ZPNd/DR93/OBWPAL46J10Ebn7rS8Xq2FFqvJ5S7WLS5YsiY4di3EO4YaV+XG921XjEcC7z9zSSQCrRxQrvKMPb+TnLdKART63aY1/LxxDUnISgk48QE22PxObWKrsj9I/3MxB588OHUAE8iMBfQpgigDOj1cQrYkIEAEiQASIABEgAkSACBABIkAEiAARIAJEgAgQgbxAgARwXtiFdzgHXSOAL5w5hrN//oFKtnfQr/9YBG9dh8jISFg0dcVKVu/28IkzXACHBtbGF6w+Ky7vQnREOIL/LomffjqmUQBLyx83oj3KlSuPeT6LufB8VQBLEcp+rt14quILLwujatWqKBQfxSM9nUYP5jVzf/310msCWBJ+y5zr4Oixo1gRFMrFa04IYHsmyBdNbq4yn9Q0cxapXAp1bMJ4hGtsxc681u5PLPr51q3bmDdvGBe+IaEWPEXz2K4leMTs9Th7nup5tcd0nqK4fM2akET8o5dxOSKAn9jV5bWI962ez8VoakVHfr5v3KfBwsIi2wK4ZoOWKFy4EL7Z/AMX+H5TnbB69WqE/JPMazSbX9nDarUdUhHAsWxfF8zvzTkcv5bKj/Nx7cs53kq11VkA169fH1Xs76rwPrpwIl9nhF1lVh/ahUVWh/N5nX/pwLk3tRSpxpX9UfqTAH6Hf4To1HmKgD4FMEUA56mtp8kQASJABIgAESACRIAIEAEiQASIABEgAkSACBABIpCPCJAAzkebmZ2l6FoD+MLpQJz97jtU+6wY+vf3wI5tM3CN1eYq13s3+vV1Qq26TeDiOhqnlnRAG0kAX5+LGCaAt/1eh0XqHsBdM9UIYGXOsUa2vPbv4G5t+EsWLNL4OqtRO3uxiDCtULsZT91bOCVM4+tpDy5i3lfzMGjsKC4Yw8OTYMwigidPHs6fP2UZ+LgAdu3PI4BfpNgzQeiG6uVE5KcJXvIU1t7z12H06NE4uXczF4mxxqwIHmtFS5bmQnbFV3O4oC5dt4XKfGYtDObjz/L3hq2tLaIf30VYWBjOHj7Cx/mofnvRP/khfvvtN9h+9DGPXP7z2jOVVMphV//ikdC2pauJ88315xGyI1htXCmSOTXsLvxZSubJ3hN4auZn4eDrdHUdKcYLfcI5Fnx5C4eYgH1uVIqLVk/PCTAzM4NtYjgXzydCY/jrk4Z14BG5EbG2fP5zfEfzcZ88M1V5rpwng2e8NebOnYuSLJW0xO3enac4ceIEfrvxhK/Ha2x3/vps/7Vwd3fHqjmzueA2K1cDHtM9YG8axVNkr2P1oTnnAsUwi0UKr/OdxftFW7F6eSyS+Di71qKiItkxI7nIPX0vhvfb6jWPpSyPw6Slfhp5PzUrxkW0bew/PFI7FiXeuD/KPmfnM0THEIH8RECfApgigPPTlUNrIQJEgAgQASJABIgAESACRIAIEAEiQASIABEgAkQgLxEgAZyXduMdzEUSwAkJCUhMTNTq7LvmduYirZiDEU/527D+Z3j27BlOp/ZhqaPt8XHJiihSxDJbAliagFWqyAEtCWCpxRuK6nexhnb8URLAGl9PesxfTzA25I/p6db80YDV4pVaapo9fzQyeirGMyjGHy3l80gCWGpxBoX5ox2racv7yQI42cBY9E8VRdwijcV4ynxi8TF/nmSSwB/N0+L4o1VyCn98airelwSw1BKMxHgvDYWAtkoTNYCVdUcbifEtxeGIMhX9CyWIcZNMxGNquuinrPOlkZi/Q5LgJAlgqRkaivUp61Jet0mX55MueJgYCo7JaarP1c8TK8+7QNp9cf5UUSzwhYnMT349wUDsm3Wy4BJuKt63Shf7oPCJMBP9CiaKdUWYiX23YfJbakaG8n7YlsKkSZOwZ04AF8BPrdP4+6/xZgJYaoWTBQdJAEsts/0hAczxUCMC0KcApghguuCIABEgAkSACBABIkAEiAARIAJEgAgQASJABIgAESACuUOABHDucH1vRh0wYAC2bt3K0w5r07Z5fIIqNWriwdN0fPmlF1asmgYHBwecPfcEDRo1wmOTqvx5SEAfnSKAtTk39flwCSg3ALT6rCCvPaxEhn+4RGjlRCB3COhTAOscAWwt1+pOZSkdXmkF5H9HqSMxKsJfsZX7yyXm2R0l4nVoO04mqMuUKYO7rAQBNSKQowQsK6GPhye2T2zMrtFU9O81CPsP/oEo2LCbvYzx5a56/Ma9da7HMWzyBNQtGo1p7kGIEfdvoeqo0mjo6IjdzruQkJKCePXJ2QB1urRHzzo2mD37W8SL+8+ybh8BfdyHwO7vR9i0+cDr45qYsLvNjDDerwnu3buPvUtDsx5Tlx7s4z+BZVkpFn4XfnM2oaV/M5QoXhz7u+xEdFIyXugy1hv7asc5Y4iiwBcj26Jzpc/4Swbphjh58iR2rj6l1YyKNy+LUaNGIdZS3JB3ZcVPOBhyG4ni/rYcbFquy7YSLrDMPuULpyAoKAieo0fxObz29zUHZ0ZDEQEiQASIABEgAkSACBABIkAEiAARIAK5Q4AEcO5wzbejzncyR7sePREXa4mjR46gect6sLSyxM6dv+PO7Tt4YPIZlgQEkADOt1fAu1mYXanPeOrooiyy2NPTE/cj5dDodzMdOisRyLcE9CmAdY4AntILY9nnf9F0ISSU9tUUJwQu3/2aoBjrHQAvr4m4d3gbWrXtj1cFsC7jZLbZJIDz7cfgnS7ss75TEbx1Pvzb1cL+X89D8YCvCuBHDx9ht+cldB7ZD+2rmulFANu2K4oRI0ZgyxA/RMewDC3qlJgArlC7NkZM+hTu04KQLhJw5FyTBbDpP+dY6Yof4ehTBTVr1sxVAfwmzsrCqoyogfbt2yNw3DykSH9klPspY7Vcukh4wu5UAcb5O+PuhsO5LoDfuC7D4nw61WoURQgrJbLC21nj31ctV0fdiAARIAJEgAgQASJABIgAESACRIAIEIF3SIAE8DuE/z6e+vvVHjjBatiapWf8lM6XUan5MDgPd0aygTnOnj2Lh38sw48//gCjFJEauEnPQTzCIdqg3Pu4bJozESACROCDIKBPAaxzBLCFgeoeGFZDw65dcWojqx/fuzc2/SIi6GBbFpdYBNuRwyfQokULmF5agZYdJkEkrNfQMhsnix0nAfxBfCT0vsgxPrPhNHAgBlX5FJEs0jciYwZmLLzUCIOX1UMSK4+wbdYpdBoxGB2qmWDatHWIeSI65ngEMIvqlVrPqTV45PFPAVc1M2EVHlqP6I4yD59j06ZjSNQusYz2fNn4Tu4TUCzyFhYu3IdmnrVRiwngb3sFIzohUS7kof1wmffUjjNLJcCH6OD9GaRyKttcT7zdyWXBfTt4Sy4JYG3XJS/DqgE2h4TA/rQbxkxcg5z2+W8Hi44mAkSACBABIkAEiAARIAJEgAgQASJABLQhQAJYG0rUJ4NA4ZTb/N9m6aKmrNKeGVXg/5QEsNSKp17mj8aposdzU1GTlwQwXUxEgAgQgbxLQJ8CWOcIYJfmquCYuIWVNeIuuWPRosXwWnaMv790835WluAsgr7eyEWwNgJY0zhZ7RIJ4KwI0fvZIaCLAK7TuS161JVSObN0z3IO5NwQwEVLlcbYOU2xZu1GPBQfs9dbbUu4TJmCY3OX4PLl6FwXwJWGf4SGDR2xb/BeJKSl5aoA1sRZEsCGTMgPXNpUCPn3UABrXpe8tSSAs/PxpWOIABEgAkSACBABIkAEiAARIAJEgAjkKQIkgPPUdtBkiAARIAJEgAi8OwL6FMDZjgBWavgaJmAsq5Ua0KUiHB174EySGje7Fjhx9TAczgdqjgDWdpxMtoME8Lu7TvPzmSfPnAEnp4HoVKsOIl++fD3VchaLVwRw0NhvkZKQBrOawNQpo1E0oQCWL1+B0BsvVWsAG7LA4lLW8HPrC2NjI2zzPYjLV24jo9CCHVCzS0u0L24Nf//vwcoKqzUWWcpaPWc7VKpUGVumqBliltq4eK3yGDemO+/30jwWz59HYPOX37KIYiCFSVSpffSFFcsUMxImcuaY6OizmD97P/Agj+22qQEq1KqNoZNb84nF2NzhjwViSsqP5iwi2w8xkTquK7MIYHY+qTUYUAodO3ZkfCxVz/Nc5sNKm9vVLo6ZA/vwF6IsknDz5i1s8fhZdJBvyNSapnUdHgFc5JQHxkxeBbFKakSACBABIkAEiAARIAJEgAgQASJABIjA+0SABPD7tFs0VyJABIgAESACuUhAnwI4uxHASm1fMC+SyqTG/LZlsf/oXdxS55KFANZ6nEx4kwDOxQvxAx56VfAmFC9eAn2af8EpvFZrNws2rwrgNm1aM3FYgYvfZ3/IB5pCRQBX6toYHTp0wOZlnrjHkrcYR4p+GZ6XpV6evMAPoTvX4uDBMI0C2MDQGFM2dcb+/ftxeatqiRCzqnbo3r07ti/dIAZmCWEm+w+C+XkwobyJC2Apwrj5sE+xI3CfODFzpzOX/A9Srdq100/lratBFrKwZDmumTzvP8eRRwDv8j4j5hknTzdVx3W9QQBLwtnJtR5mua9GRk5w5TzJ4nxVhzVAO1aLOGDiLFGL2AoY5t4F9k/sWc3kIN0FsGk1zN64EVMr/QPHRn1wjsl6akSACBABIkAEiAARIAJEgAgQASJABIjA+0WABPD7tV95ZrYFcREDWYQK//VLQ7NID8eWzfvwwLB6npnzhzCROEMWqsNakWRRrS3WiIXeUCMCRIAIaElAnwI42xHAyloMi6B8zVr469AK7Nz5LSaN9OTvZAizrCKAtR0nE3YkgLW8qKibVgSWbD6O3r2b4mu3Tghctg9yRmetjn21U6UxZXmkqDkbISIiAt86/4IEJgkzPhc2QgC37sfMLmuWt6NYCukfkBKufioRwWrXKR3Ozs7Y2H8zouPikajejX3NcKhdDT6DmsJ92kpEPVPrICqDsNoh8qOFVCv4c9RIt+G1fJEgzgM7OURVrh3cdcInvLbuJre/dGagnwPUauq6qItqHdeVhQAeMK0Bdu7ahav7nvLlGcSIVaanMdPLjHmv1bVw//49nFomSrWAif5CtQvCt19XTHMPQsxjHanIGRJqViuJQyGHcOvMz2jVtj9U9b6OY1J3IkAEiAARIAJEgAgQASJABIgAESACRECvBEgA6xV3/jmZJID79++PkZNcNC7q3IFtuBYaivnB9/LPot+DlaRZFsPcuXNRyvgZPD1ZNE/Ua7ka34NV0BSJABF4VwT0KYCzGwGcwYYJYKnN8OzBU+a2qNNWNWWuDgL4jeNkshkkgN/VVZpPz2tYlkk7U1z6ZRqSWURp7Tajs7VQSQA3dHTElb8PonXrVgiZegqXr919TQDXaWuAM2fOYGi9dixCeCNClQjhjLOKGrd9lrfCvXv38de8i/yd1wQwu+9s8PSpwM0QbNp0FunqHVjG4nHT3VC8ohg4ylx8L0n5+58MASydZ9iCvihVqhRM0kWoabL5A5bC+OZ7LYB1WlcWKaCNq6ezVN4jYZMubuwL/eUa472PC2ADA2OM3tkSllZWKBxVlL8fY2rMH0tEP862AB7LvkeO79uepdh3RFqUyDVNAjhbH0s6iAgQASJABIgAESACRIAIEAEiQASIwDshQAL4nWB//09aMP0q+vXrh8Gu6/liUiB+aIo2ErXKYo56IS4uFlev3cTmLT/ikcGbI4Ejje1RokRxLHEZCTMzMyQZp+Do0aP4bkMQHy/WWNQ8U1pami1MjI3Zj2G9sW/fPpw7nwpzc3P4LnGGja0tUtLtWWrQVHw/bwKuXLmCcNOPdYJuX6oi+8HMHbsD/fjx6udXBtO2X2Ynj2LC1sXFBTe3+4t5mrFfAF9piSZl4ObqhgYVIvH02VP4+KxlXOOQbKg58rpth7YoXKgQgjdv1Wm9b9tZfT/+uhzF99NvqhNWr16Nc1dz50aAt+X/tuum44lAfiOgTwH81hHAJkJ07F09kf29KYG6bQepboe2AjircTLZZBLA+e3qzxvrGeMzG04DB2JQlU8RyYrkRug4LSUF9IZx2zGQjVOyDbBixWbEhoiBEuUI4J51bFjk77dwHN8WtWvXRojPIly+nPRfimf2tcuCCVnfaS2xZs0G/POaIJYnVh9wcfsSh31+Vq0dLIX8MrHbf0UdWFtbYavzYSQwsZ3C7tv4YmR31DZIEgKYpYR2cp+AKobhbD5bkRAnvkd2nVYxexHAcuSqbaoIRc49YZlFBDALsNZpXZkJYPX9NzSDA0uZPcq/Ok6fPo0D/k8gpeAev60jT8F9b+NLsc86XjevdbdqwGsA2592w5iJayDyyrzS9Mb5bRdCxxMBIkAEiAARIAJEgAgQASJABIgAEfhwCZAA/nD3/q1WLgngvn37YpCLEMCpLPogLCwME2YuR926dfFlw9uIj4/Hy7hEXLp0CUt2PHzj+Rw790eXrl2x1HUUIp4/5wK4TZs2iLz7r0YBm5kA9po/CAsWLMATlsqwRs0amNa5Dvzm+OHfZJEaWdsWZySEc5FEkRMxMwGsbb/MzpuVAI5FCS62l/l04ut69kyI9jcJYKkW3ZGQI9ouNUf6aRLA0sA26ff5+EkGuZOK+m3558jiaRAikI8I6FMAv3UEMBO3jbt0xW/r3dC/d29s+5UVFX216SCA3zhOJvtLAjgfXfh5aCk5KYBTWTBtJ4+qqFmzJtY47RYpnNUEcDzzmF+MbIt+pT7FtGkBYF/BRGNfg7qPHIGSBW9j6cJD7M4+zZBae33ORe1etx95h//yjvwngJOSk7B34p9i2LYlMWrUKKSfPaUigItFsYhg/5+BNANINW8HTf8kexHATEwGsNq1E7t9iq1BQRgwzieXdlc7Aaz1unQQwDA0gvPiWiwy+x4XwFKrNtoW7VkN4A39dmpO1a0rBS0EsH446zpx6k8EiAARIAJEgAgQASJABIgAESACRIAIKARIAH/g14KTkxOCg4ORni4XXdOSh136DfTs2RND3YQATjA2ZT9EPcTQ2du5AA50duSvW+Eqli1ajHU71X6Yl88TYyAE51rvDlxw/vtCKRYnOqSlsdAQ1hzKFsL06R4oYGyE69evY8niFXBzc0PFisX4+1H3k/jxU2b15Y83I8qojHshuoyIMJ7Sl0cY3wy9BH9/f4QbfQJjE2PMdO2LChUqwDQhiqdOvp5uB59Zs7DTPYBH3PZn416/cQNdWw7h5zt3bDWrcbwFTwpW5f32TPfD84jnMKhSXGWegXOX8Xm4LZiE8xcuoOXn/fjxRzb54vjx4+jq/TU/b/m4q3j69CkmzN/OI6ubOX7Kny+csZIxSIPXfCe+rtuJ5TDLZxbC//gZLVu2RKJxArZt24aQXy9h+PDhcGxcjY8f8+Ap5jDxjY+K8vmYGxcU593iiUOHDiG5fGfW3xmGj/5EtWrV4OobhIkTJ+LfM4f4uAlGxnxcU5aOskePHjBNjxbnOXiOj1O6fj2MHz8e1inROMYitbdu/UXsxyf2Gvfj+osSKvyTWLSKNN6J/RcEH/+xqnzked43rcrX1apBJc5jyUxvvh+KkI8rYC/4e3hz/gWbNlaZ16qtIfx43NiFEFbD7oZ5Ez6POU61+f5bVmut0n930Dd8/pkJf/mypQcikG8J6FMA6xwBbO3Axc6oHi04f0PDSMSzCMlmFRsgjP19UGqmjvUOgJfXRNiliFSySov65zRLZdoMdxKEIMpqnKw2mQRwVoTo/ewQeFsB3HhAPTg2dMRq19Ui4lZOwVyplCF2sRqyxw7cRvMuHdGmfnkWcbsUCS9FqmclBfOpr3/BwZC/kfIRMMF/Em5vOI6Dh86+HlFqasJKzxrDd0VnHnl6apeIPFVvllXsMXXqVJiZixvqop8k8dTT1T+uyIRvECtia4SiLKJ19JxuMGaZXcxTk5iEfo7zf9xCuXJlsWL2Ft0wGlZDQ3ZD4W/fDsCdO3fRrnr3bEVSZ31SwW3s3N5ISkrG2pk7VA9hklabdXWd0hV16tSBiVqscsT5cMGHlRKW9qttz09Vxv8vBbT8Mqv5q6lfxjhyieWs1yX3yEoA642z1jOmjkSACBABIkAEiAARIAJEgAgQASJABIiAGoGcEsDmeMpHtkDcGxm/QBn+vuR8pFa2fEVYWFgg3UBktDXo3quviomUfryRWlrSmwemnc0eASlqI4H9gJ6YqFuyOEkAS2JwqNs6fuI4I3M8fPCfAF4yjOUEZM0G1xCwaBE27L6kcYKSAK5RowbafhbPhWqMoWqqZkkASxeL9/wZ2LBhA25dvMCF3t07D3Hs2DG4uo7kKaBvnnvA+3nNG5IhgKVxB7e0Yz+g+eOZTSP4+fli31pvHlE8avhA3Ll7F7tPPuIpll/c/wNbtmxBpWL2KF26NPZee6QigCetnICzZ89i+/pf+XmW+jnx+Rx5aJAhgONi4zBmqZ/KPB/+8xgnT56ER8BUfvzmDb9yAblwQjf4svmcSf0YLpNdcG2nP66yeX1Utwer2deaRdvMQLFixVDYuCTu33+gIoClGr9Pfv+J8ypStjATr67wmbmG/2DavmNT9kNkEn7/5RCfp+vCBXw+Vy/eEQLWrRNWr1qN80wkS2L4tx0LuRBOsvyE1w6+ffpXPm4l9mOkJHgl2S6J0nLFbTn3BfPX8/Gbsr3/7rvvUNgkiXH1wzfr9nBB7uo2RON+/BtfQYW/Q+kyLNJoGr4J3Ilbt27DI3CSKp9J7eDr6wuUb895rFrgwXkUNTPlEUGaBHBMdDSqM3n+6ryWBu2HiYkJRjSz5+uQBHD79u1QIuZPHGMCvnaPcSr9d3y95o0pv7P3KaOjiMD7Q0CfAljnCOApvQRIObWr/L0BdmniZUUAQ05NqvRT6IvbYFg/tfczHSeLbSMB/P5c1+/TTN9WALMvXrwZyxG7Kcp9dSKzMvv8yI/y5wYpzDBKzU68YRwpnn46vAav/frtl6sRz74ivvYtkQngZp27oHHLZMyd/QPwOBPK4j4+LjJ5U0KElfszmADmrYA8MWV+yXL/+EzGzexlJiZhZY2HofMQy76X5aYA5lOwkSesHiHNBLBW6yqQyUIUn65ws1DtZyCfL13ZRyaAeVPrB2WcXBDA+uGs4/5TdyJABIgAESACRIAIEAEiQASIABEgAkQgg0BOCuBGjRrBIl2I4MzavlOiGBcJ4DxyEUoCOJqJs5QU8YuckZHyS9ObJ2ibfhPdunXDMLcNvGMci9p4/PgxhvuICGD/wQ3567YGoVi0cBGC92qOAH5mXIoLucZWoVzAhplVRTv2vE+PDjzyddXClVzgdWtVHf4LWcSuiRDGHSvYYMf2HRg6fYrGGsBmqWm4Hnody+cG8nl81KAl2jCRuHreDP68QfXSPPL1+xOX4MwiYVd+NUeltq4SWapEAE9Z1F9OLS1SMCu1dr/+4RcugFf7rETJEiXxvzblVObZoVxx7GQRN24LJvDjHz21V6ldfOJ2skoNYDvHXlx4Bn01jp/nZVoV/mGZN7cbP/5OsgM/314Pd54q+1ahMirH1+k+kAva7cdusZSPNTCxiSUXnxGMszJv6f2/b4XxiN2NU6dwcfzQoZjKuGFFy8DP1w8nl/pwISo9f/W8/1qJyGsjg5cYMmQIHh45ghs3rmOo5ziV/VDmXaRkHbauNliywJ8fp+x7medXuCB3W+CikU+caTkVHvGGqqm8lX1SeGia163btzCJ3UAg8XsYa8wjnX9YtYLzCzdlRfpeWcejY99rrMX85k8DvUsE8g8BfQpgnSOALRSDlTd4kwDOG/uQ32bxWd+pCN46H/7tamE/S2uu+L0ovS1URLZ+OacvTzG8d1UmJSXkyOKYW9ewadM+ZIhIvc1T/USsuLDULNMwkGVy2fRlYyyZ5g6XNfotifHOlp9TJzYszkeqVqMoQtgNgiu8nRG4fDf+u/6Ic06hpnGIABEgAkSACBABIkAEiAARIAJEexqj3QAAIABJREFUgAjkNoGcEsAFcReNHKvj4PGLGqcs3f//ebMy2Pu7eJsEcG7vrJbjSwI4Kkr8rBMbG8tT/krCNasmCeAuXbqoCGApRa8igOcPFBHAtgjFwkULsf0HzRHAmgSwdJwRCyWXxOKF38+jFEsNOKhHYz6eJIClFn/uAAICAl4TwEoNYDtTFv3KImMXec3noq9ONycWsdyTBWqI0Bbz9Ege3brr8FkuJlcxASw1pbauugAe4dUBS5cuRdRLEcqiSQDXr18fQ3rWVJln7JlTWLZ8mdYC+F+LT7gAH921LotwPopVG8++lQDuXT6Ki/VXBXDhQoXww29/wtnZGTu8vbj41iSAufCdMY7zu1OoBBenJ5cs4s/tGrfF+HHjuQCWRP2uOXOyFMCScN+2SaRyVPa9kflz7NwpCXLNAvjU1RgVHmuDf1K5NNUFsKZ5Xbl6BT3GDcZdFvH99z9P8b//9UCw/zw+TvH6LVXWsfuraSSAs/rw0/v5moA+BbDOEcAuzfMUexLAeWo78s9kLCuhj4cntk9k33tSU9G/1yDsP/jHKwIut5cq3whoJYeMxmZyPjmy2CBJvJ8XBLC5uTVC7l9GIXtLLG1VEvsP38e/uY0rv41vWwkXrl5F+cIpCGI1lD1Hj+IrfFUAE+f8tum0HiJABIgAESACRIAIEAEiQASIABHIrwRIAOfXndVyXa8KYKkO8IsXL1CwYEEYGLw50sqKGf+OHTti8FQRAfzcxAwR4Unw8XTH1i2L8XGoBw4f+AVFUy/z9wvUn4dRo1xx37i6yswSmSKWUhOPc+7AI2cTRYQ4HpsX5gL4zvGjXEg3rWqBzSw18X2zT/j7hVlHExZ1PGbqBB5xeuFCvIoovRkhIotbf5rIU0AXrd+VR/z+8vVafnw8O1ZqdqU+Y0Lwf9ixyJU/jzUSEaaZRQCHhYsat5OHt+W15XafucUjY9fPXM4jgJvWSFWZZ8F4Vs+ORfDOnCdq+L4WAXwrXUTwfusrxKOpSIH9jIluKeWy6aUQlQhZbSOAfzj0D4+UVlJghxtW5uP2bleNRwj/eSscw5kADprtwwXws8KqkcVhxT5Wifi9w96XBPDulTv5Op1ayymVLWvzfYo6vAM3mFAfPN1d437YlG7GI3k3+U3l8wizLIV27dqh9LNnYn0LR2rkc/HyPRUelte28Fq+4SZlVPZJicBWn1f04Y2ca5EGXdG6TWv8e+EYkpKTEHTigUqE9A15HUr/cDMHPj41IvChEdCnAKYI4A/t6qL1EgEiQASIABEgAkSACBABIkAEiAARIAJEgAgQASKgLwI5LYBPZRIBbMx0YrPP7bHzd1u+NIoA1tcOZ3Ge7EYASwJYEnhDpgWxFMIvsP3IGX6mP44d4QI4NLA2vmD1WHF5F6IjwhH8d0n89NMxjQJYOm7ciPYoV6485vks5kLyVQEsRSj7ubKauawm7IWXhVG1alUUio+CFNnpNHowr+V74Jc7rwlg6SJb79ON18C9Hm/HUx6v9pjOI1jL16wJSXifvfmEv/7vyZ28Fm7B0lV5DeCDl6+p1AD2XDaE16hdvekPLqx9XPvy+dxKtc0QwFIxa78prVTmaRdnyGvcZiaAj1xP5qLX/MoenmqvZodB/DzXYyy5wG5kFqkSIauLABbr78LXf/xaqsq8E21KZlsAS5HOVezv8sji2IqdeS3fIwtF5Oz/vhyjcT8exhfjtYL3rZ7P+6VWdOTct7MobalGX2YC2KFYJRUeTS2vM8G+WaMA1jSvowsn8vNF2FVm9aJdWAR4OFavZjWQXzpwvk0tRepxZR1KfxLAeeQPFE1D7wT0KYApAljv20snJAJEgAgQASJABIgAESACRIAIEAEiQASIABEgAkTgAyGQ0wLYxECO4FTjZwLxOgngPHZhZbcGsAXuow2LqBw6dSNPIT19xXZERDxHx+rF4OI6GqeWdEAbSQBfn4sYJoC3/V6HRYYewF0z1QhgBUeskS1P9Tu4Wxv+kkVaNK/hO3vxGv68Qu1mPFVv4ZQwja+n3QuFP4uwnewtau0+ixA5CVuxKOWmTZsyKRuAihUrwpWlApZa2NW/eMRxLD7m4niWvzdsbW2Rej+Ui8pnxvaYxSJ7185czYX0MK+evFZyw+p1ecrjdayusSQWYwsU4/3W+c7iYllJKazMc9bCYD7+HN/RYl7hgDGLPnZ1HckjZf+89gw1WK1er7HdIaXQnrVgC7y9vVHM9iV/7j0vCGPHjkX1Ctb8+Wz/tXB3d8eqObP5+aKt7DGZRRCf3iMiXT/v3J1H+B46JGreSRHOHtM9YG8apTJv67KfcgG8Qql9bGOnso74AmL9yrpirK15BPB3KzcjjgnbqUtmc17Rj+8iLCwMZw8f4ef/qH57vk/q+3E/wpwLaE/PCTAzM4NtYjgCAwPxx9WoN/K5eCcGc+fORUnraMHDdx2PUJ/pPoiL3NP3Yvg8t3rN4yJ50lI/jfN6alaMi3bb2H94hHYsSqjsu/o6Yo1ZcUNqROADJKBPAUwRwB/gBUZLJgJEgAgQASJABIgAESACRIAIEAEiQASIABEgAkRALwRySgDrOlmKANaVWC71lwRwQkICEhMTdTqDJIBbtmyJ4e6b+HFnnohacXWKGqBIEctsCWDpeKtUcaeAJIClFm8oQsZjDUVqZkmsanw98Tl/Pckkjj+mQtTqVWr6pqWJ52bynQjK+JIAFscl8MdCSWKcCNPC/NEu1paLQkkASzWAU6JFP6vkFNHPTMyrYKI4b7h8nDJPZXwTw8f8/dR0kULagNXOldpLQ5Fq2C7tPn+MSxfzsTR4KJ6jmHgOcXyCgTifdbKYR4SZ4FOECVWpxRrLRflgKJ7L3KzSn/LnyrwjTcRxlqlClMeYiOOUdbwwEwL0v+fifTuW0lpqkRZi/eZpYt3KuE/lFNaF1fYjTuZsaCjWbZcsOMcYiJrOmfGJlfkUkPkkpgke5jKfWNtSmDRpEvbMCeAC+Kl1muZ5MQEstcLJ4vqRBLDUlH1XXwcJYI6H2gdIQJ8CmCKAP8ALjJZMBIgAESACRIAIEAEiQASIABEgAkSACBABIkAEiIBeCJAA1gvmvHuSAQMGYOvWrTwdsi5NEnDNW7SA6zQffqxSMzgNpnBwcEBIQB+dIoB1Obc++6amiAhh96nNuQCOeilEMrV3S0AR260+K8hqC7fJiBR/t7OisxOB95+APgUwRQC//9eLTiswLM6726Y94I+aE8boNCJ1JgJEgAgQASJABIgAESACRIAIEAEiQASIABEgAkQgEwIkgOnSyBYBSQA3a9YcSVAiTsUw6emmWBIQQAI4W1TpIG0JKKmti7LIYE9PT9yPFBHJ1IgAEXg7AvoUwBQB/HZ79d4dbVsJF65eRXW7MGwNCsKAcT7v3RJowkSACBABIkAEiAARIAJEgAgQASJABIgAESACROB9IUAC+H3ZqfdkngbpaTh79iwe/rEMP/74A4xShCBu0nMQRo0ahWiDcu/JSmiaRIAIEIEPj4A+BbDOEcDWDhjLbvhYNH0U35gIOXX9rnGNELj6FO4o2yVHmo6dMQVeXhMRfTAQLTtMYoUL1JphEf6C80wv1m88En7JpF8ml0GZMmVw9+7dD+8iecsVF2gwDCGH1uP4lCYIXHUSIjE/NSJABIgAESACRIAIEAEiQASIABEgAkSACBABIkAEcpIACeCcpEljQRLAUiueepk/GovSwHhuKlInkwCmi4QIEAEikHcJ6FMA6xwBPKWXAJf6TDyaFEXjLl3x29q+GNe7N1YcErXQIUeaHjl6AC1YqQLzC2syFcDla9bC3sMH8Px5FIqFBmnul8l2kQDO5nVs0wBBISEo8uckjJmwngRwNjHSYUSACBABIkAEiAARIAJEgAgQASJABIgAESACROBNBEgA0/VBBIgAESACRIAIcAL6FMA6RwBbGKjuksFngJU14i96Y/HixfBcfoi/H7RxLc6dO4fAoFCcuHoYDucziey1rYjNhw4h7s9jsLCwQIOP7pMA1sfnwKoBNjMBbH/aDWMmrnldABuJyGxbWfRTrWB9bAqdgwgQASJABIgAESACRIAIEAEiQASIABEgAkQgvxEgAZzfdpTWQwSIABEgAkQgmwT0KYB1jgB2aa66KiaAR3l4Ym4/Ezg69sKNGPltxRMXaPFGAezkuxZTpoxAl3JV4OvrSwI4m9eMzodpIYClVN8rpnalWsE6w6UDiAARIAJEgAgQASJABIgAESACRIAIEAEiQASIgCBAApiuhGwRKIiLGOg0kB1rqPF4i/RwbNm8Dw8Mq2drfG0PSksTqaVNDB/zx1gje/5YMDGOP8YbG2s7lMZ+CUamOTpediejvs5UiHV/qC2n9yXOyJKjLJIoUsjGGovn1IjAh0ZAnwI4uxHAY70DeG1fk3QgJQXw7FIe+0Nu45H6ZtllJoBF5HDMVW8sWrQYs9Y8xOygjehT4HeKANbHBc8ifAM2bkTb2uWZuHdEWtRzftaMSF/2PglgfWwEnYMIEAEiQASIABEgAkSACBABIkAEiAARIAJEID8TIAGcn3c3F9cmCeD+/ftj5CQXjWc5d2AbroWGYn7wvVycBSCJUXNzc8zxHY0FCxbgWYI5Zs2ahXW+sxDx/PlbC2BY2ebseNmk8do6I5KyOVI+OSyH9yXZzBaTXVxwes9GXLlyhQRwPrlMaBm6E9CnAM52BLCcIhjpCahYqxZu/PQVvt/5LbpNCFRd8BsE8BImIJsV/w0tW03CC7NPSQDrfqlk/wh5/2pWK4lDIYdw68zPaNW2v4oAlganFNDZR0xHEgEiQASIABEgAkSACBABIkAEiAARIAJEgAgQARLAdA1ki0DB9Kvo168fBruu58enQETaRhuJ3JsxR71YeHksrl67ic1bfsQjA82RwGlptjBhUbqjZ4yFra0tNnpMQFxsHCIMqnKx6z61OZYuXYqol5ojXlNTPub95s3txgXwnWQH+DABvNvDD9HR0ejv44IKFSrANEkcv3+7Fw6xmo8xBiU0rjvKshhcmAi8ud2fi8Awh8p8vL0e7lwoh1uYqxynROYO/LIr7AvaY93sJfz9WEN7vq6pU3pj3759OH8xSuX5xcu6iXH1dT4Jf7vIZl03XZ3LLbvacHNzQ/MSIgI81qCYVnx1PW9m/eMK2L9xX3Q9j/r6ws0c+BD2pSpimrs7dgf6kRjWFSr1fy8J6FMAZzcCWB3s5Jkz4MQyUnSqVQeRL18iXumQiQCu1m8cqxO8DMNKFEXY06d4IUekNioSyUWk0rKqPVumTBncvXv3vdzndzpp0xroz1I8f9M5HY6N+uBcwjudDZ2cCBABIkAEiAARIAJEgAgQASJABIgAESACRIAI5EsCJIDz5bbm/qIkAdy3b18MchECONXAGGFhYZgwcznq1q2LLxveRnx8PF7GJeLSpUtYsuOhxkkpAth52gikpafj+e8HuaDNKQHc13sSF7D/nP+Xi+Klc/pjw4YN+PNqlMb5ZEcAS+OO8xjEx/t28Touij8EASyJ8gu7lwkxygSwxGHFV044e/YsVgUfzdWLUF8CmFJD5+o20uB5kIA+BXC2I4DVuK0K3oTixUugT/Mv+DtZCeCZOw+jd88WqBIVyfs/trLjj8USw/jj1qBvMGacz38RqZnsEwngbF7A1vWw6VAIHH53x5jJq3Anm8PQYUSACBABIkAEiAARIAJEgAgQASJABIgAESACRIAIZE6ABPAHfnU4OTkhODgY6Uy+6tLs0m+gZ8+eGOomBHCCsSnu3XuIobO3cwEc6OzIX7fCVSxjNRbX7TyvcXhFAE90GY4DB37Fl8P+B19fX9x/6qASAWxUqBqGOzsjaLaPKFxdWET67nQP4M+nLOqvMQJ4+IwhXAArEbdtO7RFUlISfjp8DjVq1sDU0V/yeZ05tg47tu9AL8+vecRw+bireMoiw8YF7of7dHc8On0ALVu2RKJxArZt24aTv5zkx921KIeabJwvKtvAzMwMBV7ewubNW/DAqiHcXN1Qs7yIGH4WkYz4uHiUKmnLn0c/eow5fn6wq9oA48ePh3VKNI4dPYqdQVvE+9Z2cGXHVypfhtW4TMbiySyimkVGj1/kgvMXLqDl5/14vyNbPLkwv2/XBLN8ZiH8j5/5PBOMjPk8TU1N0aNHD5imR/Pnv/56hR9XsHwRTJ/ugQLGRrh+/ToC5y7jvN0WTFIdf5Mvjh8/jq7eqlzGLPkeo0ePQejORVwAKxGzsbYleMrsvTMm4DkT4QaVKvHzmBsXVJlv91EzcYdFzv188Do/73IWwS2J+YPXbFCiRHH49vsCgYGBcPZz07jeB/Y1+f7vme6H5xHsPFWKazzPfZPqKvt87thqVpt6C+6Z1ObnWTKlL9+3v8KesnTiabi842uV9SiieY+HNz9PwaaNVfbr/+ydB3yN1xvHfzd7kCXGn1BbW7P2LBqr9l6N0lIjdhJEiCKRIkKCVqjW3tXqoLT2qq1WhIoQOwshe/3P+5x71U2vuDe41vN+Pv/P2/ve8573nO85N/LP9z7Ps2D1dvTv3x+4+AO2i1SmF60aUr/T3KojMDAQNpWba7XfKMSScnCNYZ0/DvjiK0DAmALY4AjgfDIyH5kx8iw+u406dMDeuRMxont3zNsbLq9rUkTbOuFUWBhSz62jyF5TNd+7OTlzCmjj7jzbOlixfTucjnhhyMiFkNr9scOiIvr4TMBy78o4dOAAWrsOpjf/s27GHTU/jQkwASbABJgAE2ACTIAJMAEmwASYABNgAkyACbxWBFgAv1bL9fwHa29vj5SUFKSmphrUuSKAFbH4mddiui/J1Ao3b/wrgOd8Xpuu58d5BAcFYcnGMzr7f1wAKwLww1oV4OxcAIuWHnuhAnjrvjNo17Ydtm7YSM8J8e8nBWSUCh6jPXB+QyDChNiMtq+JgIAAXD+0hcRhwVLOIvWxJwJ9AynS94ZdeUqFHHlwA+JiYzG8UwP4C7EblvE+zMzNMGmUTAGtCGhz8drLYwC9jjh1hl7X7dIXP/30E5zN0+i+NYuW4OLFC+g3YTJu3LiO1cuXklCsXrA0Thw/Ds953hRhu2LJH3R91qhWJMxPZb1P47xz8DcaZ4UaNUg8KnJXEZGli9mRqJw+YwWyMrMwPnASzTfi9Cm6fvOf2zgg/tDuEzxWu/8RHeHn74fjmUW1uNzMVwWjBaecAjjOwpn6szi9n/obMieYnhN2OlIKV6+2CF0QigTrkqhcuTK+W74bLsWKweOLqrh8+TJmrr6EalWrol1ZW2zY8AM85k7VOd/TKPFIACtifMhcf53P2XHFUmud5/q7Ubs9UfaCtx82L5pEwrdE7UZwdx+KnwPGPVEAPxApxauItOePr9fcpVvEOprji8ZOxFkRwB9/3AouDw5jjxDn1bsM02q/7tuFnEraoJ803NjYBIwpgA2OAB7TDcGidu+gLk0JS7ylFf37NcDFGlHxQIQalvukYPj6jgTU32sqkiYV453LV1CvXmNEJuagygLYuNtMDwFcoNoHuLF1OExMTFCrfBuZqtu4o+SnMQEmwASYABNgAkyACTABJsAEmAATYAJMgAkwgdeaAAvg13r5nn3wigBWauVmZGRQZ6ammhip3PsulnEaHTu2Rt8xS6hhrBB/t2/fRv8pMgI4sG9dum6nCkfQrCCs2pR7BPCY0d1IzF3KKEIRpD9N8KHI3i8mdKUawHmNANakgA47848UpiO6SmH6UEaS2WbJFKBD+3TE0aNHhQDOzLUGcESBklrvZ1SoQwL4m/HTKELXd9YILPl+CU7nqPn7pBrAiSYy9aip6iH69euHswdO4P79+/D8vAlmzQrE9VQnej9nDeBb0do1hg9dS9SqiRtVuCT8/fxxYO4UWctYvFYiZkOnfIPiLsXRuUVpBIr+Y81dUFUI19ali2HDDz+ICOARFEmds/99l9O15h3hWEXrtSYCOM68CAnge5eOIVYIcbemZUmMxpmVoHloIrCPRURhgIjo/mZaIBo2bIi0W5dQq3YtBCzZQByu7zyCiIjL8Arqp3M8mvlq5uPWXArYnM9RIr11rXOStTOaN2+BOTMD6f0n1QDOmWr6qq2sdaxZr5u7diHicgRGzZhI47yZaIaRI0filwVfy5rR4nPxePtbe37WEsz0Jh9M4BUiYEwBbHAEsLWsMf+qHJwCOo8rkb8OlooI4IKHR2HIiO/+GwFsWgYifQUO7PClLwo1KuPKAjiPqPk2JsAEmAATYAJMgAkwASbABJgAE2ACTIAJMIG3lwAL4Ld37WnmigBWhKNyJCYmUspgJaIxt+PkyZOIPrYYVyIjka90W1T64ANcS7GglMkaATyjj4wAtkM4ZgXNwtpfco8A1gjgsw8dSEi6Cxk4f/78ZxbAvad4UEpnVZaFiHzNxLpAD5wLO4frFu9SamBv9z40Tuv0eEo5bKgAfq/rF6hUqSKWTJlN/fQZ2o6iqZcu3Q1zMzOMHSMjgJ8kgMtWb4zhw4aTUFRSEC8KnE/8uzUTglYIzbtmLtRvXgSwInw3TRxGIjKygAuJyY3fbEDt2rXRr2s16lcRwLT2x//CvPnznosAVgTuxYO/U4Sz67u2WLlypZaYdS5QAN9u/IXG8+N3K9CnTx/8vGQePhXnOes20+ttc5cgUXwBQF8B7FopVedzFq3aonOdFQGsiIU1y2XKbX0FsEODllrr9cO0abSfugzriysipfWxf6LRuXMXrAqcTv0Wq+2q1X7jV9oRxrl+0PhNJvASCBhTABscAezR5CUQefIjWQDnbTns63yO7Tu+w94xDRGy4IBOAVxPpPbes26I+Ld0KcZ9MY0exBHAeePNdzEBJsAEmAATYAJMgAkwASbABJgAE2ACTIAJvJ0EWAC/nev+aNaPC2ClDvDdu3fh6OgIlUp3pJVVVgIOCwF89Edf1GrdGoc3b0edTp1wKbWBiPiMg7dvAFavnI2i4T7YuW0rCmeepWfZ156OQYM8cd2sihZxTQpojQC+EweYCXE6atQkUVP1T7Rr8w5FAGc516KI0XWTR1Nk8M2CMgWwoTWANQ+vIuSvEgEaELiQLg3v24wigHdHZsvI1vV+MnK2YCWtyFpNBPDf69ZShOrk2R7In99O1FDOR/0kibFnpKdjwaghUFIG9xX1gxUBfFakgFbm5ekpU0DvuJhOtYNHNrSRqYNtqlPka/TO30nIt+31Ic37AUpTvzYiQltJVT01IPeI2E0+3iR8o4oU1Rp3pKiZTJGp89dRBHCjqplUq/i6ZXnq3zHZjPr/crqb7gjgCG0uEQ7VtSKAr1rLfir+D2Kd+mPSzJ9Rrlw59BaRubPE/GJN3qX3u7eqTDWYl+67Q+0c/lmLEiVKYNTKUzT/fBd+w/vvv4+J8/bTeKaL2sC6IpI1EcDLJ85H8eLF0aZNEZ3PuRGfpnOdH1iXENebY7n/WBpXtFN5SsF9cO4YnSmgc0Yaa9YrYecyal+wTgc0b9EcV0/tQVq6Mr8bOtdX014TMf2W//jh6b+CBIwpgDkC+BXcAC9ySHYVqCZzFYcorBZi95NhU3I8zVb8O2mBn/buEl9UqoqvR3VFyPyNkF9R44MJMAEmwASYABNgAkyACTABJsAEmAATYAJMgAkwAUMIsAA2hNYb2NbQCOBTx/fgxOFDqGAXiV693bFq9WLcu3cP1o088c3CVdi57zgJ4PCQ6vhI1EvF2R+QEBeLVceK47ff9uglgBXMRYtWQM+ePWFrHUEiNEaIUD8h6HZ8PY1q81bo3hcd2rfH4iFTSAiPCepNojAyvRCJz40+/pTauv/Efo9q8D6+fC0//phqDX+/4hdKDe0/1g2hoaHY/k86pTC2OvejiFDakasANhORuh37uGLaNH88fGhC3acLaekpUkLf3r0NO8T9nYcOQaSIDN3+51F6/4svutHrVXuuUa3YRjbhFLmaWK4dxo0bh62zplEN4OET+uHokaPYtEPWzn2vmAuOixrAz0MAW1tbw39MM3UqbGcRwVwJDkkmJLSfJIB3XdDmoksAKxHVPoM6UCT14XPpJHBD/TpSau+95zNpHlM8e9Jz/35QlATpZCFuw8PD4fPjPxT5PalNeezcuRNrdt7VWwArkcIzZ3TX+ZwqdZrrXOdjV5NJ+G4OnUEC9/3OA9FJfJFh27TBTxTASuT0+05XtNZr96yR1D7O4V0h98WXATJjaR/9LVKM61pfTXsWwG/gD9M3ZErGFMAcAfyGbBp9p2FSjFraZd2gc8J/7rOVV8zkv6f2GQ/ozAJYX8DcjgkwASbABJgAE2ACTIAJMAEmwASYABNgAkyACfxLgAXwW74bDK0BfOpICE789BMqVyyC3r19sG7NRJwXET2lu29Er55u+KBmQ3h4DsZfc1qjhSKALwTggRDAaw7WECJ2G65YakcAI9uCImNHj+5PAi827iGtSKKpHYnYesUtSdRdSXfWSuV76K/tKF++PIL9F1Pt3QlfDSMBHJNiRTWEF08NIAE8ZJy7jMA994/WSmfZFEFAQACK50ug1NXXIqOxb98+7L94h57j696Jrk8NXARvb28smDaVImsTbJ0wWkQI7/r5J9StWxcxl4+R6E00lbV8lZq+yv29m7xLNXaL1WxHKYBx4xjNw76iTAmcdS0cgWK8wwL8YWdnh4TbVxAVFYUTO3eRUHxgV1prfFOnLBIprLMweZq7nGesjJT29Bwo53fljpy332QaZ7K9k9brB/nyUQTwzwsW0Pua1MTOGVG4EH4Bk2etIuE6zW+wzv4Pn4/R4jJp+lK4u7vjvbKyJq45HhIv/6mzScinm8g/4DuUqAif8T5wsrhPKa4Xi3rQND+TQvS8GQHDaN2PnrurJeKPn5UC+EnjyTlfy9JCPut6Tg6OOddZkwJ8/4GdKFSoELb+vEtEYN8TfQ0kkXvk2gPiuNp3ukiRnoRRc3WU49lEAAAgAElEQVSvV7SlrH1sl/gPRVYnwoXGPzlwks71TTSzect/8vD0X1UCxhTAHAH8qu4CHhcTYAJMgAkwASbABJgAE2ACTIAJMAEmwASYABNgAq87ARbAr/sKPuP4FQGckpJCdWv1OX4IaEdiq0ghU0qZXLd2RcTExOBIZg+ROtoJRYuXQ8GCNgYJYOW5KlEDVzmyYUFnRQArR6G063SONi9BZ9use3RWqZLobJnqROd0C2FE6T752jE5g84pFil01vRLL8SRJEStcthnyf5VmVZ0vmvuTGcH9fUUlWyXL132E2cpx2WTkUZn2yzNc/8VwMp1RawqR6yZHHehdPlaMw/n1Hj5PCs5X6ssOR/bdDnuGIuidNaMLyujEL2GWTSdMrPlPDXckk1lCmrHVNnPXUspGP99LefnmCrnEWsh56kZZyLk88xNbuvs/6EQtsqh4ZKEf8Uv3ScEMB1Z8rkaAawIceWwzZbj1sxPEcCPPy9J/fz82XI9UrJzH0/O+Wrmk/M5OTnmXGfNfoJKrqdphhy/qYlcn0Q7kZ561Cj8OC2YBHB0viy6nnO9FAGsHM7qdVYEsHKkmUveOduzACYsfLyCBIwpgDkC+BXcADwkJsAEmAATYAJMgAkwASbABJgAE2ACTIAJMAEmwATeCAIsgN+IZcz7JD755BOsXr1a1LDN1quTNT7l8X7VargRnY2hQ33x9YJxFDl54uQd1KlfH7fNK9Hr7cE99IsA1uup3IgJGJeARlw3q+hINYSnzpa1ovlgAm86AWMKYI4AftN3E8+PCTABJsAEmAATYAJMgAkwASbABJgAE2ACTIAJMIGXRYAF8Msi/5o+d4abFVp16SrSLttg965daOJaCza2Ntiw4SAiL0fihnlFzAkOZgH8mq4vD1sS0KSuLiwiwSdMmIDr92RkNh9M4E0nYEwBzBHAb/pu4vkxASbABJgAE2ACTIAJMAEmwASYABNgAkyACTABJvCyCLAAflnkX9Pn/hzqg33798MyO0FrBhWafI4B/QcgXWWFEydO4Oahefj1119ESl2Zerhh108xaNAgJKhKv6Yz52EzASbABN58AsYUwAZHAOdTp8LPjNFaCHv1q/s5l8e0IF2xU7d/9K+W+jpy9OOovv+unstcsmRJXLlyRc/W3IwJMAEmwASYABNgAkyACTABJsAEmAATYAJMgAkwASZgPAIsgI3H+o14knPGZZqHZba65qt6VjGmZem/FAGsHMUyz9LZLFM2iLeQNWpZAL8R24AnwQSYwBtKwJgC2OAI4DHd4C4i8oPGD9Ki/9UYN4TM34icAth9UjB8fUfi2s41aNayNx4XwLr6sUq9Brfu3bHqj7/1Wl0WwHph4kZMgAkwASbABJgAE2ACTIAJMAEmwASYABNgAkyACbwEAiyAXwJ0fiQTYAJMgAkwgVeRgDEFsMERwNYqbWQmlVG3Qwf8tawV+gpxu3zrTfm+XSmcCQvDrp370LRpU1ic+RqurUfhuuZuq4roJUTysjamqFevB46n5m0lWADnjRvfxQSYABNgAkyACTABJsAEmAATYAJMgAkwASbABJjAiyfAAvjFM+YnMAEmwASYABN4LQgYUwAbHAHs0USboRDAsM2HpDPeCAqaDd95e+j9uSu24MTJE1j67TISwSyAX4utx4NkAkyACTABJsAEmAATYAJMgAkwASbABJgAE2ACTOA5EmAB/Bxhvk1dOeI0+rj1EVM20Tlt6+xYrFyxGTdMqrxULEmmNvT8gqmxdE40k69f1yPF1IKG7piaROdkMzO9pvKiOGRlydTepqbRdM7Ofja+mv7MTW5Tf5mQ/WuOFzUPvSByIybwFhAwpgDOcwSwpoavSQrcfSYguH05EcnbBcfTciyQQ1PsC9uJQn+H6IwAntPhf+K+pohMlPc9sZbwE9adI4Dfgg8ET5EJMAEmwASYABNgAkyACTABJsAEmAATYAJMgAm8pgRYAL+mC/eyh60I4N69e2PgKA+dQzm5bQ3Oh4djxqprL3Wo6ZZ2GO3hgSM/LsO5c+deewEMWztMnjwZi/0mIy4+Xm8B/KI4KMLWysoKXp69MXfuXDxUi5S8Lrqmv2l+gzFz5kzExGkbnRc1j7yOl+9jAm8aAWMK4LxGAGtq+0JkhM4UdeZntCyFLbuvICLnYjxFAK8eVY/uSDErQucn1RJ+0hqzAH7Tdj/PhwkwASbABJgAE2ACTIAJMAEmwASYABNgAkyACbw5BFgAvzlradSZOGaHoVevXujr+R09NwMyEjXBVNZofLDbF0lJiQg7fwkrVv6KWyrdkcCZGUVJIPrNGYD8dnbIyHYSf9DPxM/TR5CwjbUo+kzzum9TBB5CAF9aG0j9RVpXoud9PW0wPS/FxAYx0dFY5DsKSYlJuGfu9EzPy3mz5vn/rJ2HixcuoP2UYJQtWxaOEUfg7++Pq5lWBj0vyd4JU4QA3uTjTQI41lq/+3NyiLUspPVcTeStSX4gICAAhWxlJO/RnZtEJPdKJJo66BynZv28xzYhAXz/oXbErvJcLy8vfPQ/eT3L9CH27NmNRat+y7W/6QEdSQDfidWOcH7aPAyCKRqnwg4uLsXgP9YNoaGhOBn2cr+wYOj4uT0TeN4EjCmA8xwBrJm0SUGUqfYBju74Ghs2rMeogRPonWTN+08SwDmhmRdGg/YdsH/ZeKxeuhSfDJuiF1YWwHph4kZMgAkwASbABJgAE2ACTIAJMAEmwASYABNgAkyACbwEAiyAXwL0N+GRigDu2bMnPvWQAjhTZYaoqCiM+HI+atasiaF1LyM5ORkPk1Jx5swZzFl3U+e0NQLRd8anauEHVK1WFePa1YD/NCFI03WLR30Z5hSGdnU/wdCh7lgyxwvnws6RAK5WtSreF35yx44dL1QAKwL6WsGyUuD6ukuBa2mYcH6RAlgR45NmTMSSJUsQcfoUIe7RuiF27tyJmBSZejrnoY8AHjlyJHbM/wrxYr6KAFaOZJPchbIxBbAynvzZ12lcaSo7fbcWt2MCbyQBYwrgvEYAPwIvBLByTJzQBW6iJEHTGi1x7+HDPAlgpZ+fFo5GsWIuqN3STa+1ZQGsFyZuxASYABNgAkyACTABJsAEmAATYAJMgAkwASbABJjASyDAAvglQH+VHunm5oZVq1aJ2q3ZBg3LIfsiunbtis+8pABOMbPAtWs38dnUtSSAQwbI1Jq2CMO8oNlYvOFvnf1rBKJG+F2KK0kRuosmtSYhfCqhJEVozhnTE5aWlrgUfgaBgYGINStJonjs4KHU78k9oRSpes28ulb7o1HRyMrKwqH1WxERcRnTp39OgvPw+bta49FEwBYqVQDjx/vAysyR3t+1cgKJYVXpxug/YACWTp0iIpuTEONciETuBu9geu0ePBh/nzoF1w97yfuW+2Hv3r3oMOlbivgtkxSGaBFpPHzeenh7e2ONz1zd96mfd92sJszMzfClZ0+63yLlPiZMmIAL2Q703OUT58Pa2hru7rWJx80H7xM3DccLd110cjizZh2Jb1WFCjRPezNTXBCRybOnz6H2gwe2pf7ik7Rr+Tq9UyrX+fee3BMXLl5EB9d+WutxM/+7UATwgTlBWhHL90yLaI0vzcQMa9aswb4tp2geX053o/U3dB7TZy5AMTGPIQNbIyYmBhUrNiBunTp1ErU+6yHx1iWKvI5JlZHFOfff5Xhnnfuqm4gsjLxyBbu276L7Cpcojv79B4gxLkC5cuUw2n241rwfmDxb5LpBH0ZuzASeIwFjCuBnjgAWkbvKsSl0pPh54oKaLT/VJqFvBLBJKcDCAme2jkN6WhqqtxisF1EWwHph4kZMgAkwASbABJgAE2ACTIAJMAEmwASYABNgAkyACbwEAiyAXwL0V+mR9vb2SElJQWpqqkHDUgRwly5dhABeTPclmVrh5o1/BfCcz2vT9fw4j+CgICzZeEZn/7oEcFURkdvX1QGzhIiMyV9fCDs/bF40iVI4D+rfh0TcxoNX0a5tO2zdsJGE4Vx/NxK7e6LstdqXqN1ISNKhWPXVfCFUzdH647LUb05Bp6k9q4mADTsdKQWlV1uELghFWIpzrgJ01DcjcOLECaxY8gfdN2tER/iJcR/PLAqP0R44vyEQYWL8MY7vUg1fjQD+z32jWsHPzw/nksuLurpeuHv9EFauXIkKRZzwzjvvYNP5W3oJ4KvJZXVy2OQ/DRGXIzBkTvCjSN/+/fvjWsR1Iaz3wFukQj569Cg275ARwJrjaQJYM4+13/2htR7bozJ1CuAU25Ja4yv0TkmMGzcO34dsIFGvEcCGziMiMhbhF8Lx5cR+2Pjjj9j+51Eo+6lFixYktssUtEG+fPlwKjKappZz/0U9KKJzXyVbuqC56CNoZhDd16xNG6QJUbR793G0Ffvwt40/ac075xcMDPpwcWMm8BIJGFMAP3MEsCZ183de6N29O9b8keOLRgYI4CE+E/DN2JpwE/2s2npRrxVgAawXJm7EBJgAE2ACTIAJMAEmwASYABNgAkyACTABJsAEmMBLIMAC+CVAf5UeqQjghIQEZGRk0LBMTU31Gp5d9iV07NgRn3stofZJZma4ffs2+k+REcCBfevSdTtVOIJmBWHVptwjgDU1gC0zs3Ah/ALmB4TQ/f+r44oWzZsjdPpEel2nyjuoXLkyQtbsp9e2WffoPLRPRxKXSdbOaN68BebMDKTrmhTQ+39cD3MhgF3fMyehGmdWQmued8xLoJqIKB7Z0IZEoeb9lq1bkug79c+VXAXwmKDeFLF6K9oJ5oLF2DHdsXnzZuy7nK5Vgziq0LtakcNPuu9WggkGiAjTb76aRpHC6SYmkrO6BvDTIoALFq+hk8PBjZJDx2ZVEDhLRFKbu5AgbVNeRVxu21aDpxDPFV0KUORsYtxleq51qap6zV9Ts1fDbdPB81o1gGHykCJ9L9/P0BpfjFiPjz9uhZLx53DgwAF4zfQgnobOo3GF4ti1ezd8xnxCIj3sfhGK6O3kKiOlrdX7RZOCWlcEsK59teumisT9+klj6fPiPuZTIdC/xz/3ZCrrnPvwSPgNrf3FL5jA60LAmALY4AjgfIUQvGwZBnVpSjhNTO4hWXyBqXG5OogSGRY0eR3cJwXD13ckHDJStLDf/+eIyATQGJEpBbX6scqOxxXxxaL6tXOkkH7KorEAfl12NY+TCTABJsAEmAATYAJMgAkwASbABJgAE2ACTIAJvH0EWAC/fWuuNWNFAN+/f5+uJSYmiiyYFiQIn3YoArh9+/ZaAlhJcawRwDP6yAhgO4RjVtAsrP0l9whgTQ1gBwsreHp5Ish3BqUMrtHRTUQad0X+TCl6rbLvUcpi79kbSOx5u/eh69bp8QgJCSEBrAjiNctX0vWcAtjtoxJaglczT40A7l7mvpYgVkSmc4EC+H3vX3oJ0OclgNMtCpEgXSAEsHLkRQDr4qAI4BIl3sGnXRpQv4oAVo7k0xuJyzWLSvS6gHkGvgoIQPyN8ySKnyaAv/Btjblz5+L+Q1FMWRwabt9s3EkRwJoawIoAVo5SNRtrrZNGANe3iseGDT9oCWBD5hF95jAJZvcv2tB8LqeWpOd1bVmPItaP7NqEFSJVeG4CWNe++v1yqkj53B84c0xEGF9A+55NaL5xpqV17kMWwJpPFp9fNwLGFMAGRwCP6SZxZsbQSSW/FwOHLHl+lNjfVNYG1rTTrIFM7C/a5XjfUn1d3d2/NYSfsngsgF+33c3jZQJMgAkwASbABJgAE2ACTIAJMAEmwASYABNgAm8PARbAb89a65zp4wJYqQN89+5dODo6QqVS5UrGFlfQRqTB7TtWRgDHm1siLjYNUyZ4Y/XK2Sga7oOd27aicOZZet++9nQMGuSJ62ZVtPr9bwpoGQna/L1UStVcuHYHEoVbv11E9yWL6FrlqCLkryJIAwIX0uvhfZtRBPAD6xLienMs9x9L16OdylPN1wPBfpT6eFDQVIoszbwhhXKshTOdrTIzKBK2W/OS9NxYk3fpevdWlSkCeP/lhxggagCvmzyaInJvFiyhVyTvvohsGQG8XqR1FimgowpW0uu+qAQ7dO7cGeuCPGkciaYy0lQTAbxa1BC2ETWAPx9el0RnZLKsAbzYty3Nz7SMq04Ov34zlwR/o0rWJEKvW5anfu3EHJXD1CSezinZsobtF5+3Iq6RiTZ6zT8q1onuG92/JSIjr2D94Qs6U0CXrdFAa3xRNiXQqlUrvCPq9lIE8KyBNI/87zQ2aB5W6VZUA9hrgJpLulzfAiJKUDl6D/4CV8S4duyQtXxz7r/CLjJyOue+2ns+W0ZKty6Ls2fPonB8LLaL2tBFRYS6rvYnw65R/3wwgdeNgDEFsMERwNa5/7tkbNYsgI1NnJ/HBJgAE2ACTIAJMAEmwASYABNgAkyACTABJsAEmIC+BFgA60vqDW2X1whgRQArwq7fuKWIj7+LtbuOE6FDe3aRAA4PqY6PevUCzv6AhLhYrDpWHL/9tkcvAayIzO+mdKQatReSHSiFcKjPeIoILlOtGhRR7VKiBJydC+D7Fb9QzV1/Ubs2NDQUx64mk/DdHDqDhOv7nQeiU6dO2Oo3FufCzqFqtzbo0KE9Aj18qT9FACsRny4ODiQe5/kpqX2XYO/5TOp3imdPSiV8Nc1J1PT1x46vp1Et3wrd+6KDiIBePGQKCeEnpXLedSGdIketzol6tEIY6iuAj/6TTPO+emCDkJU74PhOJaoB/OfZ8ySQFQGsPHdqUE8a764waxLn7m2KUermS+kuOjmsnjGNIr79PUWNYjGvUw+dUalSJeQXNaDv37+HRg3fxfr1G0gAK+swI2AY9a9wzW3+E+b1oxrIocsPaXG7mGqjUwBn2jprjS+zXD2a71oR/Z2YmPRIAN9MLmLQPCzSLGh+jwvgZs2aIergQVrvJu3aoIDYNytXrKb9mlMAV6vVTue+UgSwwmPcuI503+ZZMxEXp0So99HZngXwG/oD8y2YljEFsMERwB5NXqkVYAH8Si0HD4YJMAEmwASYABNgAkyACTABJsAEmAATYAJMgAkwgccIsAB+y7dDXmsAW+M6WrRojs/GLiPhNv7rtSTE2lQpAg/PwfhrTmu0UATwhQA8EAJ4zcEaoibuNlyx1I4AzsrKR2Jtmt9giviMiZORqM1EdHGjRo2EpAxGuXLl4DmsL12PCjtKKYkT85VHgEhRXDxfApTU09cio7Fv3z7sv3hHKyXv/gM7UahQIeze9DMJ4WiLotope7MSqObw1NkyktihREX4jPeBk8V9ZGVlYbGoX6zrvkN/bUf58uUR7L8YSUJYTvhqmBx/LGAmopQ9PQdSDeDD52Poeb5Dugk+cYhLtRSC1AUp168gULQfPWmEzvtOn7lFXCYHToKdnR0yr4eTCI0xc6JatIv9JpPQLFbbFcOHDUeB9FgcFJKz1PslqL8rd21y5fC/2h/Tfc4ZUVrzb9S2O7qKlNu2mQnE45eVC0hAR5uX1Oov5/z7jR9GtXHrV3tXi9v9fE4kgH9esIDGq4ngThXJwRXBPmHCCFhaWsIuNZZSeB8Ku6+1Hwydx4TZa6jfUZ+3pkjuuEQ7nRwzC7+Hcd7eWDvnW0REXMaX091kDeckF5376qTYI8rRf8BnSBWyXCOQs2yK5Nr+Lf/xwtN/DQkYUwBzBPBruEF4yEyACTABJsAEmAATYAJMgAkwASbABJgAE2ACTIAJvBYEWAC/Fsv04gapCOAUkR5XkVqGHIoAdnV1RX/v5XTb8TuZdK5RWIWCBW0MEsDKfeYmt+n+TMgaspqat4ogVg5LSCFpLYStcsSZlaCzfdZ1Oqsyreh811ym/LXNkimeoZJC2TY9g86KAH78fU1/ySZ2dD3RRKZats2OzvU+lSqJ3rdMlSmP0y2E+RVHZrZ8rVLJWrcPTQrR2SFTzi9J3b9dmrw/zVyec96XmSX7STOXqYsLpMnUzHHqlNWOqfI+TQrrAmny+elmsn2Ciazt+zQOigBWjkfzN5UcNALYVl17WRHAj/eXc/73rCVfqyw5Lg3vOEvZn2OqHNfjAlh5baKuCewgajgrxwOVHLdmPxg6j3vqeefPvkn9pGQXoXNOjjEW8rpDshkJ4pHebammryKAlSPnvkozlanHAXWxUchqoZr1fHJ79W18YgKvCQFjCmCOAH5NNgUPkwkwASbABJgAE2ACTIAJMAEmwASYABNgAkyACTCB144AC+DXbsme74A/+eQTrF69mtIqG3JYqW6iSdOm8Bw3he7V1AzOggVF3G4P7qFXBLAhz+S2TOB5EVAikJUjxSIF1URt30H1K1EtZY1gf17P4X6YwOtGwJgCmCOAX7fdweNlAkyACTABJsAEmAATYAJMgAkwASbABJgAE2ACTOB1IcAC+HVZqVdsnIoAbty4CdIgI281R3a2BeYEB7MAfsXWi4ejTUCTgtrjSw8RhWyCxSM/E7Ws41kA80Z56wkYUwBzBPBbv90YABNgAkyACTABJsAEmAATYAJMgAkwASbABJgAE2ACL4gAC+AXBPZt7VaVnYUTJ07g5qF5+PXXX2CaIQVxw66fYtCgQUhQlX5b0fC8mQATYAKvPAFjCmCOAH7ltwMPkAkwASbABJgAE2ACTIAJMAEmwASYABNgAkyACTCB15QAC+DXdOFe1WErAlg5imWepbOZLA2MeAtZy5cF8Ku6cjwuJsAEmABgTAHMEcC845gAE2ACTIAJMAEmwASYABNgAkyACTABJsAEmAATYAIvhgAL4BfDlXtlAkyACTABJvDaETCmADY4AjhfIbhPmICg8YOIa5y5zDDxw7D6CAn9C5Ea2ibF6L/cJ46Br+9IJPwZAtfWo3D90WrYyv+ytUGVDh1w6ptA+dosFl96e2Pq/I16rVvJkiVx5coVvdpyIybABJgAE2ACTIAJMAEmwASYABNgAkyACTABJsAEmIAxCbAANiZtfhYTYAJMgAkwgVeYgDEFsMERwGO6SXKZMfJsXhgN2nfA/kU9Max7d3y9I1Zet6uAU2Fh2LV7G5o2bQqrUwv/I4DNzCzw/ZG/ULlyBfQrVhhR0dGQ+SuA+3quDwtgPUFxMybABJgAE2ACTIAJMAEmwASYABNgAkyACTABJsAEjE6ABbDRkb8ZD3TEafRx6yMmY6JzQtbZsVi5YjNumFR5qRNOMrWh5xdMlWIg0Uy+1vdIMbWgpo6pSXRONjOTt2bL6yrVQ/kS8rWxjieOK48DMNo8XzK3POLh25jAW0PAmALY4Ahga5X2OqgqiijefEg+PQmzZ8/GhPk76P2lyxbh5MmTCFkajn1hO1Ho7xwRwFaVUVFE/h4fVxn16vfAyZS8LS8L4Lxx47uYABNgAkyACTABJsAEmAATYAJMgAkwASbABJgAE3jxBFgAv3jGb+QTFAHcu3dvDBzloXN+J7etwfnwcMxYde2lzj/d0g6jPTxw5MdlOHfunMECGLZ2mDx5Mhb7TUZcfLyWADYTMtjTcyA2b96Ms+f+Me48nzSuvI7CWPMUAvilcssrH76PCbwlBIwpgA2OAPZoor0KQgAP8pmAgF7mqFevGy4+UL+t8cT2TZ8ogH2XLUODm99iyOgF/6aONnCNWQAbCIybMwEmwASYABNgAkyACTABJsAEmAATYAJMgAkwASZgNAIsgI2G+s16kGN2GHr16oW+nt/RxDIgI2MTTOVf3h/s9kVSUiLCzl/CipW/4pZKdyRwZkZRWFlZwW/OAOS3s0NGthMyMzPx8/QRJGxjLYo+E7j7NkXgIQTwP6sX4uLFC+j55WSULVsWVpkZ1O+RXZuwYsVKJJs46HxOkr0TpggBvMnHmwRwrLWsOZmVZQdzIYDHjulOAvj0Wf1E9+cDPkOkqBm5a/su6icxf2n4+/nh4NfDaL7nbOuiWrWqGNywCNasWYPRPuMRGhqK3VfSaR6X1gZSu6hC7+Y6ruHj3V/OPNWC9/MJE+n5jhFH4O/vj6uZuXNLhR1cXIrBf6wbzfdkmH48n2lz8M1MgAn8h4AxBXBeI4DdJwVTbV/zbPFvj/hRPqF9GWzZfhm3cs7G4QkC2LYeVmzfjtiNwzFo0CCoXOS/T6ZJ11G1alVcua7O+PCU/cECmD9ATIAJMAEmwASYABNgAkyACTABJsAEmAATYAJMgAm8qgRYAL+qK/OKj0sRwD179sSnHlIAZ6rMEBUVhRFfzkfNmjUxtO5lJCcn42FSKs6cOYM5627qnJFGAPvO+BQzZ87EHZGpuaoQoOPa1YD/NCEO03WLWX3x5BTAXSZMwJIlS5Ak6j0qh3XWPTobSwBXqVYZzVu0QNDMIHquVcla6P95f8T9GYLtO3aQAP7441aoY3tTpNBeiVRTmWI7xra8QQJ48JgvXs481Smek+wdpKD2dZfi3NKJ5vEkca4IYOXIn32dzmkq+ZoPJsAEjEvAmAI4zxHApgUllOwUlPvgA1z87Sv8vGE9Oo4I0Yb1JAHs0FhEBu9GQ9Nw1BDC98TtNLpvw/ezUKdOHfG/j3Hv4UMkPwU9C2Dj7k1+GhNgAkyACTABJsAEmAATYAJMgAkwASbABJgAE2AC+hNgAaw/qzeypZubG1atWoXsbBFKZcDhkH0RXbt2xWdeUgCnmFng2rWb+GzqWhLAIQPq0XVbhGFe0Gws3vC3zt41Anh6QEcSwJfiSlJE8KJJren1qYSSFBk6Z0xPWFpa4lL4GQQGBiLWrCSJ4rGDh1K/J/eEkjC9Zl5dq/3RqGghHbNwZs06igDuN24oidE78fIP/llZ+ehcqFQBjB/vAyszR3q9a+UE7BBC9oZTNRKZP473R3xcPFTvF6N2+cyscenSJeRPj6II4G3/mOocp2npxujffwBMbh1G5cqVMXPBD+jcuTOW+o8TEdJJ+KD9CDg5FUAZ56uYO3cu7thWgsdoD1xY+SMiIi7Da9ZAzBb8Wg/2p4jaMp/M5OIAACAASURBVElhiBbyeljIFniP98atI9vg6uqKVLMUihg+sPkUzM3N4D7mk5c6T89p32DkyJFY5Ts9V26Hw2OId859cDneWef6dhs4QSuCunCJ4sR35swFKFeuHEa7D9faDw9Mni2C3ICPBDdlAm8EAWMK4LxGAOcEPfrLiXATNenbflBDW9w+RQAf8WuIkAUHEKXu0LZhZ2zbthGr2lTAlt0XcfUpK8oC+I3Y8jwJJsAEmAATYAJMgAkwASbABJgAE2ACTIAJMAEm8EYSYAH8Ri6r/pOyt7dHSkoKUlNT9b9JtFQEcJcuXYQAXkz3JZla4eaNfwXwnM9r0/X8OI/goCAs2XhGZ/+6BLCSgrOvqwNmCdEbk7++SCHsh82LJlHq40H9+5AA3HjwKtq1bYetGzaSMJ7r70bCc0+UvVb7ErUbwd19KDb5T3uiAFbunzRjIt0fdjpSilyvtghdEIo/bps/EsBJiUkYMtef2l08fZ4Epc+gDggJCcGea7Y6x7k7MoOE8f51s0gop4mU1kpN4sOiJnGYmE/zz/2wXaQiHflZZRLA10zLY/KUyfjJ2x+JQhArAlgR4RdTnEkMn98QSPdF29dEQEAArh/aQuK7YClneHl5InDCAiQkJOgUwEadZz4Xqp2sCODcuD1JAEc9KKJzfZMtXbQiqJu1aYO0tDTs3n0cbcV++G3jT1r74fD5uwbta27MBN52AsYUwHmOAM6xSAtWLUexYi7o0eQjeudR5O5TUkA7HR2BISO+eySA3+s9CqtXzcGipiyA3/bPAc+fCTABJsAEmAATYAJMgAkwASbABJgAE2ACTIAJvO4EWAC/7iv4jONXBLAiDDOUQoriMDU11atHu+xL6NixIz73WkLtk0Q93Nu3b6P/FBkBHNi3Ll23U4UjaFYQVm3KPQJYUwPYMjMLF8IvYH6ATOX5vzquaNG8OUKnT6TXdaq8Q5G0IWv202tbdQrnoX064ujRo0iydkbz5i0wZ2Ygvf+0GsCLNmxGbGwsBn5YlCKL48xK0H0tW7cksbj56CkSwKFTvkFxl+Jwa+5E7WJMKmnVAH5oWVrnONcdPC/ErBeWjR2DeJEK+UK+shgwoD9Mz+7EgQMHMHRcbxK/7buNoPHfvf+AIoRDZv9AIlMTGX0xySXXFNARBUrmWuvY2PO8WaiIXtw0tZN1RQDrWt9dN1UkltdPGqsW3Z8KIf89/rknU4Xn3A9Hwm/otZ+5ERNgApKAMQWwwRHA+QrJQWbKzAEiLQQadeiAvXMnYkT37pi3N1xe16SItnXCqbAwpJ5bh2Yte0Pzr9td88Jo0L4Dti6biR7ivi1bDsBMZLE4sT2Efu7XbDFAr+3AEcB6YeJGTIAJMAEmwASYABNgAkyACTABJsAEmAATYAJMgAm8BAIsgF8C9FfpkYoAvn//Pg0pMTERFhYWIoWw+VOHqAjg9u3bawlgJTWxRgDP6CMjgO0QjllBs7D2l9wjgDU1gB0srOApIlmDfGdQ7dgaHd1EpHFX5M+UtXqtsu/hwoUL8J69gSJwvd370HXr9HiKxFUEsCKI1yxfSdefVgP4gZkdlIjjduVUWLlypZYAdi5QAN/+slVLZLpWSqV2OQWwXckGOscZvHGnEL4DsG6SL6V8VgRwNTHuwfXLUsrmWk3KYoOoXdm01WckHszE/J2dC2D5kp3PJIBz1jo29jxzCuAncctNAOta398vp4qUz/2BM8cQLvZB+55NSKDHmZbWuR9YAD/1o8wNmIAWAWMKYIMjgMd0Q/CyZRjUpSmNOd7SijJYDHCxRlQ8EKGeifukYPj6jhQ1guWFImkyyfOdy1dQr15jRKYVptc+Y/uKdr7IypSlAH5Z6o3BQ2dA/ov49IMF8NMZcQsmwASYABNgAkyACTABJsAEmAATYAJMgAkwASbABF4OARbAL4f7K/PUxwWwUgf47t27cHR0hEqlynWMtriCNiL9bt+xMgI43twScbFpmDLBG6tXzkbRcB/s3LYVhTPP0vv2tadj0CBPXDerotXvf1NAl8DHH7dC8/dSKQV04dodSOhu/XYR3ZcsIo2Vo4qQqEqkb0DgQno9vG8ziqB9YF1CXG+O5f5j6Xq0U3mRmtkfB4L9dKaAfqByIQGsSTkda/Iu3de9VWUSshuPR5AAXj5xPooXLy7mXITGddO0Jgna76a2p5TQcTbldY7T6Z1S6C8E8NKpU0gAJ5gUgZW1FfqPH4CLFy6i0I2T2C5SQ6tKN6fIX9W9czSPI2cytQVwoozwvbTej1JhRxWsROPa5ONNojxnBHDOWsfGnmeMcyG9uB0Ok6ol5z4o7FJD5/ruPZ9N69WmdVmcPXsWheNjiV9RESmuaz+cDLv2ynzWeCBM4HUgYEwBbHAEsHXu/y4Zmy8LYGMT5+cxASbABJgAE2ACTIAJMAEmwASYABNgAkyACTABJqAvARbA+pJ6Q9vlNQJYEcCtWrVCv3FLRWrju1i76zgROrRnFwng8JDq+KhXL+DsD0iIi8WqY8Xx22979BLAJFandCSxeiHZgVIoh/qMJ9FZplo1KKLapUQJipT9fsUvVLPXf6wbQkNDcexqMgnfzaEzSJS+33kgOnXqhK1+Y58ogOXzpMjdez6T+pvi2RN+fn6IyLR7JDKVmrwzZ3SndtvDrUlUu3dwocjjC0lOOsd562HSfwSwmbkZvvAZCIX9kUX+NM44u+oYO3YsSjo8oOdeiymkJYDD7rtQ5KvVuR9JeOZFABtzno8L4Ny4PUkAV6vVTuf6KgJYmce4cR1pv22eNRNxcUqkeB+d7VkAv6E/uHhaL4yAMQWwwRHAHk1e2Lzz0jEL4LxQ43uYABNgAkyACTABJsAEmAATYAJMgAkwASbABJgAEzAGARbAxqD8Cj8jrzWArXEdLVo0x2djl1EK6fFfryUR16ZKEXh4DsZfc1qjhSKALwTggRDAaw7WwObN23DFUjsCOCsrHwm9aX6DMXPmTMTEpRGtZiK6uFGjRkKGBqNcuXLwHNaXrkeFHUXgrEAk5iuPgIAAFM+XACX19LXIaOzbtw/7L97RSgW8/8BOFCpUCDt/+p0E8CCv4SRwY+Meaq2KQ4mK8BnvAyeL+8jKysJiUbdYEbOJ9kWo5uxiv8kkoIvVdsXwYcPhnH4T+/fvh93/iop5bcbh8zFaz9WM0+6dyiSAv/5qGkUAp5uYaM1vtuhbuX7P3IEEb/l8SXJ+KKrF5cpdG+rf170TzXdq4CJ4e3tjwbSpNK4EUetytIgQPrRxzcudZ0AgRU5/ISKTy5Yti+zrZ0nI21fUze3mA2CcmMfaOd8iIuIyvpzuRvvglqh5rGt9T4r60MrRf8BnSE0V6bhXrKbXWTZFcm3/Cn8EeWhM4JUiYEwBzBHAr9TS82CYABNgAkyACTABJsAEmAATYAJMgAkwASbABJgAE3iDCDwvAewoAkLr16sCc1WCTjrmkNc3HLSjs+L8lKNUmXKwtrZGtkp6MVWnbj3VVftkP5GRV+iclZb0BmF/daaiCGClhqIi0ww5FAHs6uqK/t7L6bbjdzLpXKOwCgUL2hgkgJX7zE1u0/2ZkLUYNaJUEcTKYaneQNZZciPFmZWgs33WdTqrMuWGumvuTGfbLFkzGCoplK3T5QZLMcuiczYs5PvqI9HEQd6XHS3P6Rl0jrOU1x1T5f6LtZD9KwKY+jOVKakfmhSS96mfqxlngqkTXbfJlOPQzEtztsmQz1EEsOxXzkcRwMqh4ZJg4kKvHdTzTVHJ9vnSU+gcZyk/WAVSJZ+XNk85Hdy3kFwKpkme0eZyvXJySzSV83BINqMfCiO921JNX0UAK0fO9U1T8xY/EeSDINc1Sb1+T26vbs4nJsAEciVgTAHMEcC8GZkAE2ACTIAJMAEmwASYABNgAkyACTABJsAEmAATYAIvhsDzFsB/7T2tc6BmonJf4w+dWAC/mGXMe6+ffPIJVq9eTWmVDTmsVDfRpGlTeI6bQvdqagZnCbGqRNxuD+6hVwSwIc/ktm8egVRIcZ1ikYJqorbvoPqVEChqLMepRfubN2OeERN4tQkYUwBzBPCrvRd4dEyACTABJsAEmAATYAJMgAkwASbABJgAE2ACTIAJvL4EnrcA/vMJAlgJ4/ywcUlsOihZcQTw67tn5AIKAdy4cROkQUbeao7sbAvMCQ5mAfyar6+xhq8IYKXmsseXHjAR6bEXj/xM1JSOZwFsrAXg5zCBHASMKYA5Api3HxNgAkyACTABJsAEmAATYAJMgAkwASbABJgAE2ACTODFEGAB/GK4vrW9qrKzcOLECdw8NA+//voLTDOkIG7Y9VMMGjQICarSby0bnjgTYAJM4FUnYEwBzBHAr/pueEPGZ16YJmKXfofOuiuVvCFz5WkwASbABJgAE2ACTIAJMAEmwASYABNgAkyACTABNYHnJYCtEI369evDWl1C9UmAN/8l//LGEcBv6BZUBLByFMs8S2czWRoY8Rayli8L4Dd04XlaTIAJvBEEjCmAOQL4jdgyr/4khABu0L4D5gxsgmYte7MAfvVXjEf4GhBYuux7JCclY8iQoa/BaHmITIAJMAEmwASYABNgAkyACTABJsAE3k4Cz1MAKwStkZQryLsoSe+zAH479xvPmgkwASbABF5hAsYUwAZHAOcrJMllxmgRtFe/up+Tq2lBumKnbv8o8tOkmGyZdUPrDkv1KxP1Ofkp61SyZElcuXLlFV7NV3VoKhqYC7LprOEe8dyHK9f/wx51sHrVKoz5uCW2/HkIj/aJen9o9pOsSK8jQli9X+zU+yXPEcTqSGRLdSSyvvvMYCymlVGk2geI2OYLGxsbsc8zcPTAAdQW8vvxI3jlFvTo8THUy4A1I+siZMFhXDX4gZobCsj/sJVf+DNLlD1l6NufSUXZUnVOntVfINT39ufezrKMnEeq3Jl6z8PQgajUP49MotXzTterh9qjliMjIwMn5n+uV/tHjZ7TvGzqf47t27/DsVEfImTRPuT586v+XPiM7QtfX19YpdyCW/fuWPXH34bNi1szASbABJgAE2ACTIAJMAEmwASYABNgAv8h8LwEsKFoWQAbSozbMwEmwASYABN4wQSMKYANjgAe0w3uEyYgaPwgLQpfjXFDyPyN/4o99bvuk4KFUBiJazvXaEd+2lXAqbAwlC+QptWPVXY8Cd36tVvi3sOHYAH8YjabytQckyZNQtuyUt1bZKVgzZo1mL7l5HN+YEHxbcN8OHx1J7Zs2YLpn8lIxccFcPCyZRjUpSldt8qM1ilKod4vqefWPVsEsToSef+KLw3aZwZDUQvgsz+PQf169XD72kPq4j/iWiPAbZ3o87BjWv1nFsCWVrboPT0A2dnZ+NF7AJJSU/UXp/lrY4SPD2IjfsbqJUteugAu2vgTtGvbFmsm9jNsHoYumBDA79epi44daiNgWgDw8D9fZdHZY14F8HObl/UHeLdDB5yf0wgfVXHFLu3v5ehPQf252LpsJnoI8fvXlj/o3rv698AtmQATYAJMgAkwASbABJgAE2ACTIAJMIEnEGABzFsjTwQccRp93PqIezUxLNrdWGfHYuWKzbhhUiVP/fNNkkCKqQWdHVNlaH2ymRmjYQJMgAm8MALGFMAGRwBby8jRR4dJZdQVAuKvZa3QV4iD5VtvyrfsSuGMEFq7du5D06ZNYXHma7i2HoXrT6JmKiL9LCxw5vcxSE9LQ/UWg/XiyxHAemF6rJE9VCozLPP+EFUqV4ZtiowUTTLHixHAFlUxdekyjH3vHOrV+wQnUzRDkZHB035YgB5duqDM/Xv0+kY+Bzqf+nowhoxciCh18/K9JmHd6imw+T0k9330NBxCuCpfYPjau5tRBPCtH/oIAdwcf91+ysAcmmJf2E4c9XvWCOAKMDe3RYNv5iM7KxvnhjZBckY6Ep/GRfP+R4vRoWs3WJwagQ1LlgHa38/Qt5fn167FJLRu1w5HRtc3bB6GjsC0FlyEAO7esTRmKwL4vn4mNa8CGM9tXrYwM7PAD3/9hDTxc3NQgxY0c4PFrVVF9BKfi2VtTMXntAeOpxoKkNszASbABJgAE2ACTIAJMAEmwASYABNgAk8iwAKY90aeCCgCuHfv3hg4ykPn/Se3rcH58HDMWHUtT/3zTWoCtnaYPHkyFvtNRlx8PAtg3hhMgAm8UALGFMAGRwB7NNGeuxDASrrZpDPeCAqaDd95e+j9uSu24MTJE1j67TISwfoI4HpCJB9c+qlMPbr1ol6MWQDrhemxRvYwE19q+n1ONzg4OMDXPQDXRXCqJtI6zylknzQMxwZCbO7H8ckiRe3CfYh81E5GBu+8fgx2dnb4xKUYoqKjcVcdiejzoeqFCWBlCJbqlOQvOgU0C2BD92eO9s9NlD5lHK+xAFZm1qhHUywVkfSdS7wnP0eGYmcBbCgxbs8EmAATYAJMgAkwASbABJgAE2ACTEBvAiyA9UbFDR8n4Jgdhl69eqGv53d0OQMyMjXBVEZoPdjti6SkRISdv4QVK3/FLZXuSODMjKJUENpvzgDkF3+Izch2QmZmJn6ePgLnzp1DrEXRVxL8fZMiGDCgP6raXseswEDcM5O1Ke/bFIGHhwcurQ2k8Uc4VtF6HWuprmGp56yS7J0wRQjgTT7eJIBjra30vPPZmmVl2cFcRBuPHdMdmzdvxumz2iLfqUQ5jPP2xsYQf5pnopmoM8gHE2ACrz0BYwrgPEcAa1LXmqTA3WcCgtuXE5FjXXA8Z8SgOrKx0N9Pidy0q4qlO7aj/h2R4rftsEeRn09bTBbATyOkft/SEYWrVsXpL+rovCEm9h68xi/EVsjfH+a5uaJ5s2ZwTJcqKTbuJsZ4r8AB9d0dPv4Q/fr1w46lc5AqUgyP6dWJ3tl18ABmL9mPI+p2tXr1JjE1oEhhRIl/P/+t+CwF8LZrl1HIWfy+8odMEa6JL9ck4O3ltxoTJ/ZC6ZRHocPUs1XaWVwUNXUriKhy5dC0WzRqmPg+gi18J06h67sXjsDgUd/iqlpwfe8lx2mVfRG3RarxhtV74J7oOw6FYWJigdVHf0JlERk9f4Q/Zs2aKqIr74kar5nwblsTW3ZfETVWy1Gk+oHtgahVuxaizcTgxVEs5QqdVy9diiHDpojfw2QN4BcugE1K0XPz956NRh9+KGr3yg+gqVkUUsS8Tg5vRpGzpr0340PxfpapTEVtYnKP3t83pj5Sk5Jhl+N99fKhUNbfCBO/XxyZ60WXcrbL2Y/mPqh5rx7xP4SM88ao0MOP3tLnP6p0nSrG2wjXrEpQ81LJ8gshVqrr2LN7D/76caXsxrop8tWpgwGdGtPLBDMH+n3o8MIB8v0sWdu3XI/haNSoEayy5PwdHv4tUz0n2eHD9h3wTvMhdN1cJWsAW2VKjpHbg/D7r0o65OL02vHDzujatSvMs2VGmERzK3resXnu8nnmH+B/deuiU/eO9PKeWVHcunkTe6d/jMyMLFTpoue8ntKPpma0fKgyocbiixa7ccSvoUghfkDvn5+P7resiN4iAvj7tubi53g3nOQI4Edo+D+YABNgAkyACTABJsAEmAATYAJMgAk8KwEWwM9K8C29XxHAPXv2xKceUgBnirSOUVFRGPHlfNSsWRND615GcnIyHial4syZM5izTp2aMwcvjQD2nfEpZs6ciTuxQNVqVTGuXQ34T/PH1XSZkvFVO9JsSsLD0wMlUk8jNDQUlxOkAH9bBHCSqRS+BVPFgomDBfCrtkN5PEwgbwSMKYDzGgGsqe2rGDvxfSHMaFlKLchyzFlPAVy5hzdWrfoK37Qogy07L+stMFgA67nH9BTA29S1gXu9I3JCi0MjgBWxmC5EYsuJ63A9NgYaAXztry2oUb26+HdIKttUYaaCg4Mx+5wUaJ8Jyebm5oYRZUrjXkaGlgBW3q/Sq4dI7TwP7yZqkj2n4Uvxxaapop60chgqgC/+/ANatWoFZMvfB6ySjsJdRJQvOFCAUtzqI4BrVa+BIuqcyYoAVg7VuZ3yCw6oiF+2b0fz6ip0F/3++ucFNBACcf+y8Vgr5O8gIX+Vw5gCuMuAL5BcU12T2wABrIyzbNi3mDd3Lmy7/awliDW7Sh8B/Hg/mekZ8tZnFMCwqCH7adINLdu2w7aJfUWYuohTFwKYjjS538r0CEatWrWwdupI+b5NIbQZORL2N9U1jIUAVmr7VuvmjtUB08QvSurUzunhsp/sIvJsWQnWQiR3al9HttPUAE47o0ZRXIrihh2wYpp4PzmOrtcZPFz8/Mt4JIDN3+uGBg0aYPdK+Xs58pdFF7Hv8p2eh2VKSm1z/eb11H6y1cPSnGzrYYXYl05HR2DIiO/0/vn5qBchgCeLL2r0ybdffAFn1GOR+jmewy+ZABNgAkyACTABJsAEmAATYAJMgAkwAYMJsAA2GNmbdYPyx9FVq1YhOzvnX3Ryn6eDiGBRIhE+85J/aEoRdcCuXbuJz6auJQEcMqAeXbdFGOaJ1JyLN/yts0ONAJ4e0JEE8KW4khQRvGhSa3p9KqEkXER6xjljesLS0hKXws8gUETcxtpXweQpkxF76He4urqKWrlmVEPQQkTHdBE1/SyyE+j1H3+co+c6limI8eN9YGXmSK93rZyAHTt2oNOgLxEpInF2bd9F1wuXKI7+/QdgWuASODo6InBcb63nJqtkBG/V6qUoUkdl5UgRSD99v1pE65jBzXcqypYti1JJlxAfH4eL4g+ALi4uKJEShmiRGm/EjPUoV64cRrsPp35O7gkVtZJX4rZpNZiZm+FLz550v0XKfUwQf7gLz3TRmmeqWQrNa/9vEcTJI2gA/j51Co2b9qL+/lw+gxi4dhutNc9Ii9p6cdT0v2tnBDy9vFChvB318/BWFPz9/RGTKv+wrYlM/tFnEuLj4uHYqAGGDx+OfBkJIkJmNxas3i449gcu/oDt23fgolVDev40t+q0fjaVm2u137j0e+qXRbLOjwlfZAJGI2BMAZznCGANDZOCKCMiHY/u+BobNqzHqIET6B1NSmE8VQCLCEbx8/L4jvFUw7Ke60CDOLMANgiXaFwQJiIF9PY5rnBwdMBI9yW4/uDBI+FTs1J5KnlQOea0yJwxHRuTranG6E9zhqKgszN+X/4t1v9+HrXUEcAf3DuD/fv3od3K4xjkPhTudUuI1/sxdOEvNLAhU6bCrU8ffPr+e+pIW93jDV65BT16iChJdQhwyrYguLbxwlV186fVANaI4vfvHcE2IWJbef2AYCG0RnZ8j6JyP1GLWagjcy/sGEm/D7Sq0kkrAnjVkd9Rq0ZFlDjxoxS+NrI2b8OsvWhetTG2p9XBEhGp3q/8LZmqfNctKYC//0IrIlnznBceAVx5Gjp8MQDlMldi0beLkBAmHKOuGsAmFSVJC3XS6/y10U5E7pdL/1m75u3TagDr24+h2/JJ7Z+YAvodUcvaAvX9vsb58+cRv3Gx7EHlQiJ3SGt7Oa8ECxLAtT/1wLq1a5F8ZLdspxG7WeoHPy0FtOMXJHKvbqyPY8fElynT5X3/qQFsUkHN2UI9npKoIdandOqP2jWVn5baWt9+NNxs60gBfMRLK3X6U5dBZHJQPidDujTGOBGp/f3ceXRLwlNv5AZMgAkwASbABJgAE2ACTIAJMAEmwASYgL4EWADrS+oNbWdvb0+p+BSJacihCGBFtH7mJf/wlWRqhZs3/hXAcz6vTdfz4zyCg4KwZKMmkkH7KboEcFWRKrKvqwOlVo7JX1+IRz9sXjSJUt0N6t+HhO26YzEICAjAnYO/kUCtUKMGCcULFy6QYCxdzI4E5PQZK5CVmYXxgZOwZMkShJ2OlCLUqy1CF4QiwbokmrdogaCZQTSwZm3akAjYtf8CPXfT4slaz/1t5xkSvV7jBuLokaO4GZ8k/nDcA3MmBYiU10mItXOCx2gPhG0Ioftu53sXo8XrMz8GUirDeOv30VZElPy28ScSuHP93WhceyOs4eXphbvXD2HlSjGfIk5455138NO5B1rzLFjKGV5enpgxfgU9z1uk/jtx4gSWLP8DCrcpgzsQgwlB62ieE/rVJY6XzGrqxVHT/+QvlyAhIUE8y41SQEeePk58Ek2lEH5cAD8Q7aqIdOA//fQTnM3TSBTPXbpF/CHYHF80dqL1UATwxx+3gsuDw9izdy+qdxmm1X7dtws5lbQhH0BuywReEAFjCuC8RgA/mroQwMoxcUIXEenZB01rtMS9hw8NEsClP/gAp7eNwWf9PsOGLerIPD3ZsgDWE9SjZvoJYPvjv8Hrq9U4DGu6c3DLcpTy+czOrZj97R+PBHCJS7vgNWEFNqmkuS2j/iKbppawvgIY6pTiDTp2wrp1C1Hs/gEZubtDZi7RVwCXObke9er3wMl0uS/t1LV+HwktPQTwB9Ur4uuP1BHt6i8wPBLAiR+gohC+Z7/rQ/3fsC4t/13+I0eKc2OlgG4ais7duiHjjA9+WSK+xJVSWrcAFsJ3hI8PMvLJ9Yw2rUTnEg/XGyaA9e3H0G35pPa5CGBzC1u0mL2UviBYJOU29fDAxIXOBRP/eCSA6ULlj9BHiNj8kKnEH6V21lcAV/wSPQYMQMT6OrkLYKvK6CcikG1cZMroeyYl6Zx+OsAwAaxvPxpuzyCAlS4sTeLpi4KWKTcpFTsL4Oe1gbkfJsAEmAATYAJMgAkwASbABJgAE2ACwuMIhxQTE0OuRvmfiYn6C/pqOCrxdzUlOFQ5P34or5X/Ke6wrig5ZeihuC/lKFWmHKytrZGtks9VderWUysUNTLyCr2RlSZrXvHxfAkoAlgRfRkiPaJymJqa6vWAYhmn0bFja/Qds4Tax1o44/bt2+g/RUYAB/aVm8JOFY6gWUFYtSn3CGBNDWBLIWsvhF/A/IAQuv9/dVzRonlzhE6fSK/rVHmHIm/n/nZQqzZuVOGS8Pfzx4G5U0gkKq+V2rmhU75B4poO3QAAIABJREFUcfHHMLfmUkTGmcmabi1btyTR+9uRfyjiaP2kscTBfcynQsh+D6tSjXU+d+bav0msLhjeEH5+fjiVVUk81w8Hvx4ma/46VM+1BvBV6/L0fNssmdpxaJ+OOHr0KCKTzDBARB5/89U0+lCmqz+IOWsARxQQqadFjeELImo7IiICXrMGUqT0zdslSCgHzehMQvnYKRWsRL3g6X5u9L5tyUZ6cdT0/8/qhbh48QI+mzBMZw3gnOO6aitTGZqqHtIf6m/u2oWIyxEYNWOiHF+iGUaKP0z+suBrWctY7JfH29/a87Os+WxgjWS9Nis3YgJMQG8CxhTAzxwBbF6Y5rUpdCRlWqjZ8lPteT4tAliIji+XLsP4CudFxOUnOKld6vWpzFgAPxVRjga5C+APKleif49r3Tkovkg1G/vF99KUWMb1gf1EBHBBhPxwCOs378NH6gjgyO1rSQjLPB//PSr39BA1gIPgUVSFKJE1N1LTRC1I/1zoBtdmLRAt/zkWv7BUwKmwMFSx/AsjhACet0tbAKerawVrutGIKk0E8JW5g3VHQJr8T31LhjpifQFFALvWaCS+sJAhMpmbi3la4Jvje1C9+geY0/Q9kdL8Iq7mFMApMtKyue0xsV+bIlKdKlp+LeuxyEkjCWCTxt+gW9dueBD9O7aIVM5IK4wSHTqgasuq9H8ODg8ZKuZmgqoLVyM7Kxv7xn0mUyU71M01AjhGpIY++L343TJT1sRFqhOJ5Xrzl+vXj1ro26sFvKams6G7VeU6nb6wt3d8RSSLnw3/lhgvAEsrW7SdFUpfZDPZ8S11rU5AnctjSqFo6bJw9RpKkeqRq2fJtqoPUEr8H6mW3SohVIkcjvu3WjW9b98DfUQE8N8/9cSZYyLMOlNG+tYZ4alOAf0lRdZ/OPlrZGZl4cjUrsgQv0tnWnZBTSGeS6Wv1RLAT56X/Hzq28+jiRasit1hf+Pv8e0RsvhXw1M4q1N2L2tjKvZ1Dxw37Puohi4rt2cCTIAJMAEmwASYABNgAkyACTABJvBWEWAB/FYt938nqwjg+/fln8cSExMpfbDyTYDcjpMnTyL62GJciYxEvtJtUUlEUF1LsaA/aGoE8Iw+MgLYDuGYFTQLa3/JPQJYUwPYwcJKpB72RJDvDBKFNTq6iUjjrsifKf9Ca5V9jyJcx3+78T8CWBG+myYOo/siC7iQcNz4zQYSwK6VUimy9nEB7FygAOau+0OmKj5zDOGi3/Y9m2Cu+ENmzXbuOp87es7vFMnaoVwiCeVLVrXRf0B/lLp7ACtEJLI+AlipceztLiN4rNPjERISggc2RdC8eQssEAJYOfIqgGcGtCfhev1OUUopPc6jLQntcvW668UxrwLYoUFLDB82nARwlvgD5A+iTt25sHPoMqwvroiI7WP/RKNz5y5YFTid5lestqtW+41fjWMB/Jb/LOLpvxoEjCmAnzkCWAhgSoH7nRd6C2G35o8cXzR6igC2r/sptu9YhgMeHyJk4T6DxQULYEP3bO4C2MJEhUmTJmFQUWnir1iXo3OhjAuIjYvFp+OX4L5If6uvAMaTxJRakP7zhy9sbGyE2HOi59wTmUyUo8DZtUJE9XokojQRwNUe1QoGjh44gNoiWlE5niqArd7BryLCsU6tMtTeHjJi1CJdlFTIyESPzoOwfed2vQWwW6VYuj/FTH7xyirzts5U0y88BbTTEHQUYtLZ+rwcT7aMgL1vk/AfAaxEyla8f4nev25ehc5PigAuhIP0vkNGNP0esSX050cCWK9+hAB2F+P6emwbrZrO1KkhR9Ux6CwE6u0l7XDs+EUtAax0U/zT4VQDeLtXZySJLDr6CGCIlOYfTxqD8PBwLQGcX5T+6De8OTb8sAG39/6pPUrzdmgoIoCr2f2O+XNDRe1gGembXaoc/d50bN6/Alj5nJwPHkD3mzWeSYI+9exk7QjgJ87rXwGsVz/qUT7xixb6smYBrC8pbscEmAATYAJMgAkwASbABJgAE2ACTMBgAiyADUb2Zt3wuABWQr3v3r1LtW9zhnxrZm2VlYDDQgAf/dEXtVq3xuHN21GnUydcSm2A2Ng4ePsGYPXK2Sga7oOd27aicOZZutW+9nQMGuSJ62byD3+a478poEuQYG3+XiqlLi5cuwNF/G4V9eWUI1mkX1aOnBGoUUWKagnhSOdCJIB/D1mH4sWLo02bItRfrMm7dH/3VpUpAni9qKGnpE5u07oszp49i8LxsUII7IBDg491PjclnwulZC5rKf9AnWJiQ2ebtAiq2Xs6VUboXlrvJyOC7WtrvS5a+2MSvQGBC+m+4X2byQjgh3ZCkHbGuiBPup5o6qBznk+LANbUUr4VLSJmBKsxo7tRRHD+0lX14vhIAK+dh4tCiPcd700RwGfPaZJqypXT8M8ZYX3RpjpFACfsXEbzL1ing0ix3RxXT+1BWnoalu67gWpCgI9saCNTQ+dozxHAWh8PfsEEjE7AmALY4AjgfIWoZuSgLk2Ji4nJPRGZl4LG5eogSnwB6a6alvukYPj6jhQCSTuk9/4/R4TYaywiJ22ptuzvezegYMGC+PiDBtqpo/WkzgJYT1CPmsmavmtDhovfMxwwYsQMXI+Nwb8RmuYwNTHDrAkD6d8r+3SZ+SU88jq8Js7EHXU/3du2oH9nTu3egqD5KyF1qK6jIuaI/eJW4yrV1L30QLtNgy4DKeVzgXS5T/4jUjXN1bVKNfvOSkSmPi6ANftt58LJGCLq/f4nha1aADerUUxrACaqFJF9JRP9O/QUv3dsx7K/DlEEsEfbxtjy5yHc10QkW1xEdfF7ysl7FfGuiLA9/21f6kcjgOPNpbheKzKThCw4gCgjRQArNZ2LCnHZdpgvzET2GLvsKOzZvQe2RatTCYsNE3uTGC3YaAi6du2KTBOpSP/e9zvKlikLF7tEBCgRrw/VO8CkFLoM+AKFK9egdrbZt9UCeCa9/p++/TwvAWxSHB+KL5hUcm1Hz9fM768fV8p1zPG+ZnHvnVqL1eL3LmRr3695/z8poNVvVOk6FR9+2AhZKhlr/G87GXHcK2A+pZx2zJScobJDgQJO+G2RP7W3ercLvhD8Mi1lyqZ7Ny7g6tWreMc2Xo4nU/2gp8xL735MxRcaxJdGw34bj3Tx+13VVlI8G3ywADYYGd/ABJgAE2ACTIAJMAEmwASYABNgAkxAXwIsgPUl9Ya2MzQC+JRIUXji8CFUsItEr97uWLV6Me7duwfrRp74ZuEq7Nx3nARweEh1fCTqwuLsD0gQEQmrjhXHb7/t0UsAK6mMv5vSkcTlhWQHUYfWC6E+4ymyt0y1apST/Oj1W9oRwLkI4ESRUnnmjO6y1u75TErhPMWzJ6Vwvni3CKVOHjeuI63w5lkzERcXj4wKtXQ+96FVEar5+63vCCj9KgLYXETaTvXoTiL3u/0xFFFsde5HEskXbKtrva7RoT+cnQvg/+ydB1gUxxvGX3ovYlfsGjXG3nvB3nvFWMDesQGKIqJREQVLxI69GxMVY8Reo8beu9gVLCAdjv+3M7vonSB3qPwtM8/js97d7uzMO3N7y/7m/b5lq/5i7fAe44iAgACcuB3Nznf/6CbspeMy5fuFPUDdc+mqWj/TC4BjrXNrpeP7AFgCuG0HDWA5l4ODj6p9A94HwJUqVcLPdveYwzqySAvSciwOzBzGAHCYbTGMHOlCDu5Q1s9zb7MxwF/T/FqK+wsA/J1eaES3vhkFMhIA6+wAHt2B6yiHdpVTR8BWzqWpAGAlp6uynyJ+Jvk/r2DB/2fIY+iaydY9Ck6rUxEAWCe5JKXZAZnlLM2KY/J9ACx9bg2y+bItL/wVkgGwifzaSt5+DADDwhJR5IAMCgpC+0Fz1RsshxBHPEfLH4RSVvaWQwor8+nDkMup5PxVjldCQKueqJ1fyayi9CNcjr5iE897/EafA+PMKh4SOLpab/otXoqCtw6ohYAeMNEP42nBw7nfnTFg6NIMBcCsYXRfxIoqhG/1c7GNYQx3BicYleXvG8gjnigjchUPsY1EeYQJALNibMm3BIBZiX3Bt9rW85lCQEuAl7eHL8hL7l+cAqw1Pud70YSVI94QAFY7Xvk8Tv5cyQGsvG/MwTf05WDTyftl5u+bcV1BAJiVJFmneDlktGFp/r6hXHGyzvfl4+QTpdUvbeshAFyVFiQcW9gd5UuVxRn16a30Ku2tAMBpayT2EAoIBYQCQgGhgFBAKCAUEAoIBYQCQgGhQDoVEAA4ncJ9L4fpmgP4/El/nKGcZyVL5EDXru7YsG48rlLOvIIdt6BLZ0eUrVADLiP74/jspmgoAeDrUxFBAHjdsfLkJN2NeybqDmCVypIB2CmT+7PQxS/C+IOv+s2aoWbNmgRp/VCkSBGMpFDCUgm5cgo+M30QbWXPcgUumezJwHC0jZ3a6whLS+YA/nPBAva5CTlg3d3cYWf8hoUoXkJ5iSVAGWnIHbxOzr0QS06V1avWsteR+rZ4P1Szct6ufYdR6Ot7BGn3q02BUuRqlZy9Xr6L2XEeA9uwkNhuUyj8MrXfdXA79tpzxmoW4jKH9Vv2+sHd5zh8+DD+u/KI6eDpMwHW1tZIfHgN3t7eeGGo3q9wCzuMIIfxic1bWI5d96kuTLdnL4zVdaQn4obkAB4xwomB7/uvDFPsj6aOSv0nt3IHb05yLEuhnWMe38CyZcvgMrwXA7knH0Qwvdd6TKPQ4VEYPsebtTv86T2EhITgzL797PjnJjkYALeOvMlCZEfCXq2fmvsr4/G9fL9EP4QC35oCGQmAdXYAmynI7OtQVQDgr2Mc0mpF8c7j6V5lMvYMpFDfCw5DxmdpHfbVfa6Eos55UQHA3Ml+eP9ylC1XDr1ad+TOYdkBfOnP0ahWtSqePnjL+vKBM1kB23RfIeU+3julGunzL2Rc+NX1XzTo61IgX8WGtCBhN1aNaw//eVvec/Lr2E45lP/fK2agE4XyPx70D6sgeUGPjtWJ3YUCQgGhgFBAKCAUEAoIBYQCQgGhgFBAKCAUeKeAAMA/+GyQAHAMhdCU4Kc2ZfPUFgzg5chmwByvVSqVwIsXL3AysROFdLRDrjxFKKSmuU4AWDqvkT53eiSCOxqUHLgSIJaKifzo0oxCUEvllVEWts0Uy0NEvjLhIPfdax4SMVMsD+0Yasz3t0h6zrfx3InyDjgqVgx9/j4BYLafiuceVs4brS87LsD3U4pK5hLRevw4W9VDtn0L7tiwBHe6RCXx1+Z6/LVeIm9njHxcnBFvb+a4l2wbJrdb6VeYCfceZY7m+8UZcz3iVdyBk6xjEs9pqEc5eaXyVj8b22r2R1NHpf6ssdxT9dyYt9c6getgoMfPF2mdF8OHD8fWKX4MAD+35PqZqvh4KPpKAFgqWeL5I3cJAEtF6afm/gIAM3lEEQr83xTISACsswPYpc7/TZeUTiwA8Fc1HKk3xqwkOlCKhinlQlC/6ZhvFgDDvDR+Isfl9UW9WF+j9POz7eMHx8gRXB3xMjFTAPDt3TzHMVQJaiGrFaH8VgdRRJMm5CTl76wbVkUA4G9kSn8NzZy9JghR0dGY4dyONeedk1/H1slOfPcxPSh0vwdMY57AkUDwGs2c7jpWK3YXCggFhAJCAaGAUEAoIBQQCggFhAJCAaGAUICeH1EUW4nfGVHkOemfvr4615JSwUoRdzVTwkqvpX8SO6xSpYrOUkoMUSoFChWBmZkZkuRQjnptOnSWH0XxOu+S21IqqjgOlkT5vAp069YNa9euZYOsTVnn/hN+Ll0Gj54nYdAgD8xfMBbZsmXDmbPPULlaNTw1+oW9DvbrpJUDWJtzin2+HgUUMF6/RCbueJ7FcxmLIhQQCnwfCmQkABYO4O9jzoheCAWEAkIBoYBQQCggFBAKCAWEAkIBoYBQQCggFBAKCAWEAl+fAgIAf31j8lW3aLqjKRq3a4+oSHMc2L8fdRwqwtzCHJs2HcPdO3fxyKgEZvv5CQD8VY9i+htnm7cEC6WdnRzO48hR9fC1ksUx/XWKI4UCQoGvR4GMBMDCAfz1jLtoiVBAKCAUEAoIBYQCQgGhgFBAKCAUEAoIBYQCQgGhgFBAKPB9KSAA8Pc1nl+8N38GuOPwkSMwSVLPJle0Tm84OzkjXs8UZ86cweMTc7F9+18wSOBW7xrtf0W/fv0Qrlfwi7dRnEAoIBQQCggF0qdARgJg4QBO3xiJo4QCQgGhgFBAKCAUEAoIBYQCQgGhgFBAKCAUEAoIBYQCQgGhQFoKCACclkLiczUFsiTcYa9NknhuWaW8MCjM/isBYKnkTrzEtoaJfI+Xxjx3rgDAYkIJBYQCQoGvVwFNAKy0VEoToKLreTTlfExITKD/q6BSJeHt20iEhj2HlE/+xIljaNeuHRo3b80OK1Agv1pH9ZJU7Pi7t2+y94UD+OudB6JlQgGhgFBAKCAUEAoIBYQCQgGhgFBAKCAUEAoIBYQCQgGhwLetgADA3/b4idYLBYQCQgGhgFDgsymgCYANDAxQv359FCtWjOV3V0qOHDmQL18BlPi5BB49fpQuACwcwJ9t2ERFQgGhgKKAUXb2P+v4Z2yrHq/mM8oknwfyeWzkqt+k9xRyfd0a5cPQoUNRuaGjXJMJ39rG8m2U/HaSvI1P7wnFcd+FAmZyL+LkrTXfmrziW3nW/P+6ql+An1vvLt/KC4MzrEH6WeVThbKtNS1ck4rO1wUDuZ7EF+z41L7vs9cEIYoWus1wbsf2S/f1IMMEEicSCggFhAJCAaGAUEAoIBQQCggFvncFBAD+3kdY9E8oIBQQCggFhAJaKpASAB42bBiqV68OW1vb5FosLS1hbWXL3ksvABYOYC0HRewmFBAKaK8AgdTqLVvhyAo3rA0MRLfBk7Q/Voc9q7friw0bFiJzfAw76rfRjvCftyX9wEdp9/Ix6NSxIzb+fUZujQn09A3hvrQHYqJj4OseiBEjhqNILnOMHeuNiJc6NFrs+v0pYAVMmDEVphGh8Paeha4TusI+tz3mO81FeFT0VwGA2zn3gYnqJtYuX/5/AcCFypTF4b0bYGFhDuu4pzh19CgqNeqq21wgAOy3YgX6tavLjjNNfIiJrq7wou/8+yVfxYYIDt6NVePaf9r1QLfWib2FAkIBoYBQQCggFBAKCAWEAkIBoUCqCggALCZHuhTIhAvo7tidjtVP8XizpFCsXrUTj/RLpav+z3ZQkjGrSk+Ph6xOAn/9o5YYA97/TLHcQhJtaJguKVQqHtLbSP8p2yaCv05v+dz1pbcd4jihwI+uwEdDQKt4COeEBAoBTf9XJVII6EgKAR0amjEOYMtsGDhuHHzd+rFhCjPiKQc2D64G/4DjkP1F9LOUm70/cPxoeHgMQ/gefzg0HY6HyuDKTp6VS6ejU6dOSFCZs08i7/yNqlWb4LZ6hoNUp0T+/Plx7969H33KfLv9NykOr8AVGN26JOuDaeJzBgbqy2BAZ4dYWkpkro19Vw4g938a8zGt4772z+0GoDV9L41ujMOm5SsAxYn4/2r3ZwLAJRx7YsWK5RidKRNCwl/jdmr9sa2Lw1f24dTkKvBf8C/up7ffmYrj1OUreLhxPPoPnwLuX5aKBd3DGmL4+pp48uQJ1k/8D037dkPzEkYY6xqICH4bBlgaIEfZcpjgVEL9/fS251OP+9ra86n90fF401amcHZ2xvZ2CxEeFw/ZkKtjLVrsTsbUYT6eMLp1CjNn7kS1CWVQtkwZ7Gi95sueV4umsV0M66Junz7Iotqt2/XBoCLsK1dBx9YFMWvKVLLScuetzsWgJHIQAH6yuTuqVW2A48r3RalIdt43a1aRFnRsIIM9vx84ungg+g9e8N73UDmgBIwordHDexPg6zsLM3z3qjfJoBCqtmqFYwu7o3ypsjjzROcWiwOEAkIBoYBQQCggFBAKCAWEAkIBocBnVUAA4M8q549TmQSAu3btir7DXVLs9Nnd63D12jVMX/Pg/ysKAWBDgpwjR/bFzp07cekyzz35wxYLa3h6emLJZE+EvXz5SQDY1NQUUyb3x4wZM/Ai7NOe+EoA+HPW98OOr+i4UOATFcjIENA6O4BHd+C9k0MwQgE9izpjMDnm5u/lIR5hXRTnr1zB/gO7UbduXZieX/gBAJacPI3L5SPgWxWv3iTS74Qxzv/jj7i4OJRt7KyVigIAayXTV7uT17qTtACgIvLGcgenBIClsjZwGQaQa/RzA+ASHb0IMHjAaNf3BYD1a/+ODu07QHVplG6A50vNjM8UAjqjAfCMtftQqVIl9C9piVfRUAPAgAG6/14C8XR9EgD4S02cz1tvhgHgLICj62DkeH1XAOCUhlALACxFDNi50gcdaUHYP0H/QXIM39rlhm2bNqINQWD1kjYAhrExruxwQ3x8HEpreT/xeWefqE0oIBQQCggFhAJCAaGAUEAoIBQQCrxTQABgMRvSpUCmpCvo0qULeoxcyo5PAHeShhvosW3EAQ9ERUXiytVbWLV6O57opewEVpyf+hTCbOrUqchG4bmkcmrfNnIQr0akwbuQo+lpqEplDSMCwGNGd2QA+PDtJIwaNQqVDG7Be4o37sfz+pV2OLSujJo1a2KB+1RqfxQijdLnkE1PWz92TG/nXrhLTrP9wfvZbpFWBeE9eTKOzR+My5cv47JFFZQpUxr9a+TAunXrMMLdDQEBAThwLx4uLi64td6H7ReSrRgmEQDe5u7KAHCoGXfQKToNcRuIwoUL04PwBPb+yf3bsIrGIVpffRwSE3IxYDttamsGgJ+FaqdTauc5vuckNm3ejIm/9dSpvtQ0s8tbhBwwrtji7836HWnI55UoQgGhwMcVyMgQ0J+cA1ivBJnjLBF9YQJmzZqFcfO4EydwxSKcPXsW/oHXmDMv2zkN4GZVGcv3BqNa6FIOhmVg5DWmGYtsUa1iC7x++xbEYD5aBAD+Vr9N/AH+saerKYy5NZxzZEdIGHBfXlAwsG5ODoBlp7i1vOAgGQhrvq+RG1JRJTlHpPx59dZtWMjgx3vXJbuMpX0161UWOMiZX5PjrEQbG/Gq45TfM55dkt910boHeat1zknjyvwIfTmpbNwl/lp2xMM0P68/5jLbJunT9429cYNvDeT7ulpOaEEAOOzSChxbJoV45SAdsVo69lLRL7PcHxoaXgzl/ifYyW9wj2yyzrrm5JXPq5fE22mr4tW+kt+v2daBriUr0DZ/HoQ8f56cuvSDhQGpOYC17Zc+OdDZdcwds8hROG4ev897Vwygr2eAgVM70gKVeCyasgF1WjZDw0qF4OU1BzHK+jsSInO5TBjh3Ajjx66nEAm8Br0Ivk0ylGcKRW5QE0650MUa8PdN5SStSq5hY/k4Pfm4tJLKKoF20mqPrHfyxFUmcqTcc34bqn3ht7OU/FbjeKU+JVCNkjNZ3t9Q/sIkn075IintUSJCKLlrFT3MZD3kjaE8MRLk483qAX36/Irf+6xEgvSZkrNZaY9mPUoDlM+17TldDga7jYJpZChm+gSieueKqFqlKgJGBtDciKO/z3QrNtXaY/fuTVjRoiiCDtzQ3dGuxyNwwET+nurlR/k+zigYu1V9gYhRWb6fgdxC5foDe/n4X2BWuTLatKyMtVOnAG/lgYq7yD9X5k9q9ci5fpEWALYqjZV0P5D1qBf6j5iL+3LO4H6T+mH06NFwypUZIS8T3kUYQRoAWJa7ZGcXun74wiWXHvt9SY5QogxHar8vug2X2FsoIBQQCggFhAJCAaGAUEAoIBQQCqSpgADAaUokdkhJAQkAd+7cGb+6cACcSOHpQkJCMHTiPFSoUAGDqtxhoULfRsXi4sWLmL3hcYpCKs7PCdPHYznlhrp94Tzbr1PTGti3bx9exHxayOaUALAERCsZ3sbatWtx8CYPyqa0Y7iHM4Xa08OySb5fFQAuVaYkGjRsCN8Zvqy9pvkrwqm3E8IotGnw3r0MADdp0hiVLR4zcB5rwENzv7D4SScA3H90HzYOUfSwUypmqtds+7kBsOZ5jOPNGVD+XAA4yoA/IM8ayx2BAgCL65hQQDsFMjIEtM4OYJc66p0gANzPfRymdjEiJ28H3JBBRzIRs+GhWT8AwKZlUYIcP5cWN8MNCvlbtNVvPGfoGjfKqemKuf4b+HUvDckEANZuTn19e70DwNkyZUP89i1waNmbAWCpWMdzsOg4wY+FEH+wjwNbBfwN1HxfIzek0l8lJ2w3ef9EGSjljglJlkQtFyXV836Ic9OklyzEeLVKjdiCBCdavCUBicsHLqB2nSoEA19jzZo16OPcjcKyJ8K5TXME7TmhdQ5ah4FLULRYUSKEnPTph+zBvDlzCNwaMUd8K7fZsLOzw765/XDnzhMkWVXCUHd3SvhwHVMpJGupxiNRq1ZN3Df+hR2fQ3WabW0TnuPylcsICpih3dDL+plE3IWZuRnlv+3CjjONuIdypUvj7BNOOB3atce0adPRtHZHHDt2DPbZOQFKzr0rA/zg1f78+FRydAauWIZoKTeqVQFygDeBneopomNiULtIZQZ6u8jjpZJ5aC4K/8yK4euUcwp/BABLkQbS6hcIAFehkLHHFzdAxdK1cfqRpmxyQ6xkAqkAWAWA0e2eBISrdeWhzK2S5Mg78TnZ62t/X8XKlTsZAC5MIaJ7t62LKVNnYpD/UJjTosvMUSpspgV4B3feR/a8+TB6Qmts27YNR/66wxtCoFI6bnj/+pg3bz6u/ZdGjHy6bdeqPXL7q3SrimbNm8FQj+ucFBLHwbaWofiT1ZJBaO4i/B0zAr1H6fq+idIDSKVAzTzo0KEDZkyajclek2GYmZ/v0JID2BN8OhmU5q5TAP369YORHr9/DDvHwWryCgBZD6cRPBesoSoBL2lB5VyX9Qy4VpD7E2bLg4bnC8vEtnpJ+mrtUXRV6jFLUOHWrduY5/lncpe0+o8CvhWwLa9fwytjAAAgAElEQVQPMZR/D/8fAPhnCt1cp1tf1vzX+vnZNv7CVDUAnLPmALRv3x6J+ryFydef+OyoRb/H+RoMYO8b6fG/R0wT+XXgbrAvdm3/JxkAp1pPrLwyIg0AbFulKwHvNQhsXQBB++8xACw5gIOObICJiTF86lZH0KFzOgNgZC2NA1fO4ZxbS/gv2f4BAFZ+R/Yt9PwiESe0mjtiJ6GAUEAoIBQQCggFhAJCAaGAUOCHUEAA4B9imFPvpKOjI3uAmJSkLE3XThDbpBvsD/deozgAjqGHhQ8ePEYvr/UMAPs7V2XvW+AK5pKjYcmmcylWHIMssLfPjZFONeDj44OXUepOzdcGOdjns0d3pj/ETXDr2kW2X6hNKXhO8kToiV1wcHBArGEMc74eCeIA2bJIdri50YNKQzN6oHILVvEhzAEc/CAWw4YNA27coHrt4TNzOtv/oXkONG7cGFUyxSBbtmzwn70ekZFRsPiJ12NjaIDr169jurx/n959WOjQyCfkJPb2xj1ypDg5OaF+5aJ4Tg8QZ030RiQ5iHNXrokhQ4bAkpb/HzxwAJuWbeS6FMmTYvt23zRIsb+GBSuzXGIbPEcyMF225VB6MJsZhbLcxxx6YPvM4he4jHDB9dVbcfv2HYya2Zc5SZr292aO3kJRV1i7BvsHwdXNFU9O7lbT7ejO8zAit/PA0d0YAH72Un5wIudQLlyhvFo/1i8L4sB2miNz7N55pdH/CTO4fnI/Ff3m/vYbmXgMMdiln9p5NB3Fd15mQWlyNI/pP4jpdfZgAAPbD4zKqelzKuQ5y0V6acNi5vQNNcnG9o+ysWNO563uE/Ay7CUy1ayu1v4Fa4PZeOHGZgQH78UN0xqs3imO5dj8Mi/ZQG3/LRQSVCoCJGt3fRB7fbsKZGQI6PQ6gJUHp0b0s0XpiDGuZSEEBd/BB6n2ZDDzAQCWHT5GFgm4QqGibXJmQwwBoO75LFJ26qQynAIAf7vzXGp59XZ9mSPXQL79yRFzC5MocsSs+VtYx8LtauLg5UOohX2oV8oB+18WIhhmjKN7PVCyZEnULOTAgOGw9acJJJZHMQKWUokxysG22gNguieh0n2KGzzcR6BIBF8w99Q0F9tmvrSe7je64KfxazF+fBfki+Mhqy3iORh5bJKXbc/9PhADhi3AO7ycyvhY9YAD3Qfly8UddcZx3LJ4z9qSfQ9OD6/D8nwXn7wfmTPbIWRGeQLAr5Bg64SOtODCHn+ynJylGgz5PABYzsXs0VSPL8hoOo4B6M3H/2Ah2ftVb8jal72LKzas/Q2lQv/lId+PWqE7tWdl/9yoSeD0SHLS3I879PxW76DxavYO7GeqTgtFjiB8o7p+nxwC+oN+TaH7JkvcurkZQUFB6NvPgw+QaQl0oRzKK5oZ0Dh3wn9pOWxTGdY0cwDLOXkHjczP7vm3jj9DaVHuoMCAIrSAsAm2dpqDcFr1UnZSNeQvkB9/Oa1FDEHFaAox3KBPG1RSGdI98ybEKU7Y1NqhvJ9WDmCqt36fDuhQOCtcx/6OV6Hc6dz294awIEf0X04EVKXzp3UeyRlvYIiJAU3w5PETLHLjwFezGLe0YWC35LNozCeQff5aEqq0aIlOLWzg6roSsQRMy7VogD71irD2vHnB29Nhfh3mvA4azp3ZVj9Zo02bNlg8nfJdS4X6McLHCwa3/2UhmMG/nkg9BDQH+r/0z4bGpPuKLusQLi1IoEA7PdzGIOvb8wScdyfXk1b3P/lz+fcQ4MA7X/m6BER3Y1KnmmxBiVLSjizAPft5fh2CihUrInhUW0TFxiLhgxzAWZGL/i6pUasINq5cST/imWFiaoHmPkvY32vn/QfyU6aZA1jbej6eA7h41+FYu2Y2ZtSvi6C9B+C/MgDtaLHJMM8NcHMfiO3umrm9tXMAw6IyVgUHw+7kKLouL/zguiwA8CfPXFGBUEAoIBQQCggFhAJCAaGAUEAooKUCAgBrKdT3upuNjQ174BdLf6TrUiQA3K5dOwLAS9hhUQamePzoHQCe3bsSe98KV+Hn64vlW+SQXRonkQCwBAS9RzbHqVOnsHMvB7hKibHIT4B1MnYumsAAXz+n7iwU8obTL1jI6GfHdjAwmLVAFgrtPBLTxy9AFIHHUb6eDDDeuHCVgUT3fq3g709uWRkAH1y8iIHgGTOmsVDIT63t2esjS73Ro0cPBoATE1UYOYvXIzmTJWB45/4dhIWGolGDxgwUFspqDktLS0RmKooGDRpgwQx35MiRA1lNLHGf2lmlfTf88ccfyGIUx0DxuoVrcPvObYycOTXF9h18YJFifzeeuI0R5Fy+uHEprpAODXpPJnAZjGG9SjIA/MDgJwbE/3Dl4FkCwBKYvRGThYHhq5t82HHPbSow3R6eCFLTzWfcAoSHh6cIgKUcyvXoYdf7/Vi9cBsDzQoAtspbV73/RnZ4+Ohhcj8V/Z7evoWDBw+mCYBDInKgRfMW+HvTFgaa53g7Mr0Ohtio6ZO3Uk0MHDgIf04dmyoAjqB+laJw5e+3f05gEAFvI/SpbcfGUQLAkoPaPuJfHDx0COXaDVbbf8PihSKUtC4XCLHvN6tASgBY+o6UKlUK1tZKbExyV5mZwcLcim0fPX4E6bfkxIlj7HehcfPWrP8FCuRX00EvScUiQ9y9zXOxp9sBrIRWTYpBkbJlcWPHb/iTcvW1Hsqdf8nlIwBYcvgc3rsZmzZuwrDB/TGXnHqDG5WGPzmAh5NbR5siALA2Kn3F+8iOXz/6bZGcoBIAlsqpY6e449e4LLoSmFszNCfm0rwYuvQxqpJT8+CGAQgMDMTYPhSWlEoyAH5xTc2xqn0I6KwMDAY/vITMdubwalSVO3nlXNalTI5jKAHP0HozGQDevygAu3btwo7VcyE5iDuMW0mRQHYh6ehs1G/qkiYANq7tRwv4KJ92/AUeWvU1ATRygtab9huMaaHdqzm9cf7ChTQBMKI5eManhoCWQWknm2Nyrm4LVm3NTnV5COa8xRlolwDwGgLAy+rlI6deCO4al0Bm+h6HbumBAT17IWDvQ3mypQ2ApQWAveuUYfuHG5eGV+AKdLbdp6bf5wLA7/qVlZ1v1aqxsM9tj7r1OvP2ZjAAHuiSjwDoZoTxiPlIqAYMGjUIZ92249L1ECS2MEbfvn1wZMxOXLp6D9HlzOFCzvMDv/kSMH77+QBwOWu4jBmDy6vmIXjPUyTGyU7naokYTNFo/nXfw8+f1iWEAHBtArlVGkZjulcQ8IGDmlcgAeC+ffvi8ATqxyUVEskRbUaO58lu1bGQ7s1vXiUA6+oC3DpAjukzSJJDYlu3SKRQzr2xsrMMahXHrQx6QeC2Sd8uKGEcrjUAlsByp3l1aOHsQ5yadoW1L5Z+XrOVKwnPHtUpEkUAIuRI6ml1/5M/lx2vh/duIPBujrf6PPJSrig5chOFiJ9IC2O85vGFMakXGeTODGD3z/p7F/P5lQIAZh8YyiHiCQBLpfzI39jCE10AsHb1aAeAdwwdyBbmHrh2HvUdmiNf2bZ0Xd3yxQAwRAjoT566ogKhgFBAKCAUEAoIBYQCQgGhgFBAOwUEANZOp+92L+mhvQT+pD+6pWJgID+ASaPH1km30Lp1a/QeRfneqEQRJHz69CmcJnEHsE+PKux9a71r8J3pizXbUnYAK6eJp1xRI0eOQgn7zBhHD1wjw3jouZyUi7EhgdWAaePZ68ql8jHnzZwdx9Ry2d7OnJ+FOj6ydSMDe4718jKw90L/F7UcwEfvvmGgd/vcDWwFv3HcWaxevRr5KtRGQwqxPH3+CgwfPhyz/VejSJEicKxL9cwkx7GRPUpTKMI6xTOxkNa1GrVn9SshknNXaMUAaOBvg1k7lZDJkXLuXAO9t+jZsyfOHj/30fa9NSmYYn+nbLxADmAnGFzax0LIDRrblYHflh2GMnD+6k0E2rZtC/9Zm9Vy896Isv9oCGhFt5trF5Ip+jo6T/RUywH81+oF2Eshpp8b5efzQ+7Hw32nCADfTgbNVnkd1Pp/z6QUy0ncp2YuNf2aFbbChvUb0Nljutp5tqz8g/Vr4m+9uaOYHMBSsZBDUA/q3pr1M8osC52nIWbP8GGfvyHn9vs5jjUdwEqu4/sW3JGltP/x/v0MxA+n0OPS+R5HGrJ58deC+Tw3sjE/v7L/k4N/qgFmZd6KrVDge1PgoyGgyfklAdwEyhGuogUyKsqx9/ZtJELDnqcLAKfXAayp+YiJ4+FIuXubly2vnrs3NQBsUZU5cyq/WqgGfLy2bEUrAnzDKbpCCIV95QE8Uy8CAH+js192vFmoOIBQUm6W6OhFjmAPlAg7yIDr3ANJLBTo4f0rcI5ySjet1w9+BAqHNTBAnVK1cVBJcWuaD9spkkT98jz3ZbiRKXOmT2tMIUUP3EueRz91mUAO1kkw36WRk5pyShYsXRa7j/nD3NwcuSJesnpiaCGVVExjH8CR2pNUqz/c3fthWPOO7D5i18o+fMHCevOUQ52nNjz1lqAVAWCD82OwdTlFt5AdwOa/LkPNmrWg2t4Le/7ZjbIeh9UdwJmHoAU5boskrmMOYLJI8jPI9RmfH6qe41Pb6fEBAOYHFnfsj7WrFmBJbQrHSiFYzR17YsWK5RidKVMa38+PA+DlFAI6NwHghg7cWYxUzv/5ATA/3QfnNytJEH8c1jfWYw7gk0ooX231U/ZLy3Gb1udKPbITFTcOY+Wq46jsmBPFihZD4FjN3MRpNDCt81XWx+BRo/HvpIUEZF+/A70UuXqQjytCArfRQsdraQNgWmnRtG83/Gz6kpyzu1J1zqbuyJX7QQFkhvpMgL0ZjyWRqJKXcOgl0P9V8O+9nBzSEYglY34Xt/Yom4UvgHhpxmNZJ5y+qSUAtqJUMxRxZ1NNCsFtAbs3cs5cuRk2EaYEgL0hXwZ0nQWfvH/6cwCXQI78hdF0bCts2rwJEbQohRVNABxfnkVSaOY6AtmzZ6fQzpykR9J1U1roe3qulg5gPW3r+TgAtqnsTPNsMSrEHcZAus4u2PuUtSd71YbMCT23VUVacHL6vQgj2jqA+X2G3amhGDB0aZoLcz554EQFQgGhgFBAKCAUEAoIBYQCQgGhgFAgFQUEAP7Bp4YEgN+84YG9IiMj6W9yY/ZgMa0iAeCWLVuqAWApxLACgKd35w5ga1zDTN+ZWP9Xyg5g5TxR+txZltkoAb+RQ/Xlo6sMHJZv2ZeF4rJK5Lm6TJNes1DMbou3fBQAOxQ3YmD3YwDYnJxrnqOb4jcKS9y2nwsDjHuOX0wGwLVr1cKA1jy3nQSA2fbSXgZ+6zbrxJxuJ/dvIzfHaoQa5qdQbo3Rv1UFcrgewKI1O9j+hcvVxpDBQxhIlEIVz/f9nembWvus81dPsb+D/XczoNq/WmEW6rpincLYRI63uo17sRCJhsamyJIlM1Yu3/dJALgdPYR8Pwewhax7zoqt1Pqx0dtfDQBLwPb9/k8mYC05akc2L6amX/TZ3fDz80M7N2+18xjHm8o5gN8BYMm57TqwOzveLP4lc3BLAFhaALBu5Wr2vrYA2LZ6I7X2b54yheUobDe4B8uxePrmcwLo7bDGZxqrN3clB7X9t/ym7jBO6/shPhcKfKsKaALgxMREdu2StokJSez3Ij4hnv6fSJBLxaJHxMZFpwsAp9sBrCHugjUrkZscdZ3q1GOfJDvGUgPAtrUJmB1A+Cb1kK9lujkSYKJFQAIAf6vTV7t2y463HQEuqF+/MR4pyX0z18Y+mhd1Dd4BYKnCRaumsN/lMR6rCMAOpcSi5LRt7vIup6M+z7UKFQdHc9ZsJUdxG2R7dgz1SlfHfh5ZFR8DwDC3xNl7G8kBbIexTRqo5fLlGUTJZegd8FkB8E8RAfCh+y28MWQhWKvOPMlSbTxe3AQXKeqJJgAuNuQ4A4F5owIzDACvCFyA0dmMEPIy4bsGwMVp4cmVmQ3QgEJZB4dpN40/2Cst4JrW50qFshN1RPOKlOt5GQb5daH7tXV4dkDHdqV1PgLAQ0aPwb0ADdBbwRTDyHF8bPJcdTCc2ullAFwjZxLlDqaw1XLKZs3dtQXAx3fMwalgqkTJsSzn7jahtygoNFrNbctCVC9xDeSwmTLXNOhTC6WTrHQGwFIo8LtbNLL08pTc5NDXUe/PtPunAGCYWOBXX2fmAE4VAOtVxa+04PKFCbCL5RznyYor9x9C9xkJ2gNgE23r+TgAhl1tytV7ANHr+6L/8MW4L+vYa7IfLSxzxOBiWfCagmS9SzGhJQCW7zNOTq4B/wVHBQD+TPNTVCMUEAoIBYQCQgGhgFBAKCAUEAroroAAwLpr9l0d8T4AlnKCvXr1CpnIXaGnJz/xSKW3FriHZs2aoccY7gB+aWRCoZHjMGmcK9aunoVc19yxb/ffyJ54iX1uU2ka5d4aiYeGpdRqjCVELBWrJB66LyaJ57zr07ux7PjMxoDf3xSyWSrR5DSWipLjVXF4Kk7WcxvWU0hpIzRtUpicAD54bFCBgcWlXi0ZcAy+n8Scnkdn+zKnZ63hv7EQ2A3tQ+nBjQ9CDAsyADxv9krmAG70cywDvA9NfmLnVRypZvH67HXX/n1w7+49cslyZ8QLAsVSqOiIW4dYqOiudX/mIYbNyzEH8OP9+z7avjDzn1Lsb2JiFpiamcLJzRk3rt9AtkdnKTTZXugVbMCcv3qvLzO9Tl5MVAfAkdwZfWvjZLayPiTrLymCc8UB3HPsILXcvM+M8jLwPKyGuVo/Xu3ZowaAn4XycVH6H3PjEEKp/zVKZFbTLzNpzXIAj+z10RzA2e3LM6fvVJ+FrN4hPeqz/kWY5WVO45XeY9j7z+1+YqG1j80ZnWII6IBJvyOPfR44NpBDPcvjEL5vBds/a2VybjdsgPvnDyIuPg6Bhx+l2F9lf8VhzE4uilDgO1QgIwGwzg5gS57jG4my85BgVU0CJ4fmjOeOzUPX+OdKiGgLO5ynHL+xlzewkL5KfItXFDr2L3Lm1PtFhVIU2eHOg2iWc/T4vvnImjUrqlZso+4kTmWchQP4G/0CyAB426Hd5LilUKex3IFmmsidX8/uhJATszbuytZgm8q96fd2KSro3SCbXyK6tu+tBmg95RzA+en3jdUj59KMuHqD6nHAZTnDRolO4ykCxmQUUvaLuyTnvB3OjtOsR1HX4OpfzBla1EM3AKzUd2eORm5gGZw8L9yAnUJfL45tCybsw2PKobrD2wt6+nqoMP4oc+jF0MI8qZirOCnP+yZIDQCb1J6BDuQofkn3WlLJpjrHUk6cnDNKbYKk3p7iLARzY7tbPPQ2eEjs0GtzWK7cjgMXsHrSdOQq33uKVCAdf+fmRvj6zsJiv3XseIXza+sAtqrak5yBy7FzbHv4U/hbOVV0cj2a15kt0zqq75eKs/iD88v9vXR3M2bNmoXlPmtYe9MMfaymrjSQBshOIY1/9a2Fbdu24eZfnITqcb6GJHMD5ChbDhOcSmAswcsIPt1TKDz3bavfmyI8IgKVXlnS/d+fzNWuU0mrPbTWtEvfHihaywSeY+keXzK+0631YPeGLOfuInctHcfKeWbWx8mTJ3FwoRxxSGmv/D1OEwBT5OM6LZuhTsc88HQNABQQn1wP16XTnKZ0vxiPLZMo3y8Va7o/7tevL5JOqjuAUdYWowhwH/xjBgfK/GuWHHLgF6fyLAew31BvJEiTU/mBeivvp22uZZ0GJe2d81Wsp5YDOO3cv+p1lh26k6WLOOjrJl1cUGfMJHYdUZ2dwSME6DVAZ/o77H7UDRynv8ugMoVNlSro0KElW5h5fB6/HoK+F1Ku4JojZtGC181QnfiHvx0nLyg20rIegzQAMF03BtLi1+ljeqIT3UcE/X2WRX64tWskfLy8MGb+UQ3R0gLAKYewf6VRS6fJG+ExvgPMdmosKEp7iMQeQgGhgFBAKCAUEAoIBYQCQgGhgFBAJwUEANZJru9v5/Q6gCUA3LhxY/QcG4iXL19h/f7/mDgnDu5nAPiafznUo7yruLQZ4WGhWHM6D3bsOJgiALa3z41GVfNiI+VilACwBGynTx3MAGFIpD7l9h2FAHc3BmwLlSkDCVSfevgkRZApAWApN+20ab058L1mxpyoA1vZ8xzAGgDYvEY7DCaH7sN/pjFQGWbzSzIAtiMQ7juiDiZPnozzb7Pgl19+gXniK+TMmRPX/j3H2lOnRTNkJuft0yfPcebMGVyPMGfnK2oTRWFRw1DMOpo5kSOLtKCQbmOxg9zQH2vf9Si7FPt74cIzBk77uPdlTruTi7wZwAyzLocxlEMtv20Ea+eDF9nUAPCVNxxIm17eyoBxegCw1J+a5tfU+rF3+nQ1AFyyTGO1/pewisKB/Qfg5dJFTT87Ch97nUJNpwWAy1Dob8nRvGzVX5Dmh/cYRwQEBOD0/WgGfHcGTGf9/7ltXxbKe/eU/qkC4EqVKuFnu3tq7T8wcxjXz7YYhR53IYd5KKv/3NtsbPw0+6vsLwDw93cNFD1SVyAjAbDODuDRHeBHDt1+7eqyRr80MWULeJztzcghiORQuwMn+MHDYxgRD963HHEhbPvszj0Z7BVhISiP7/FFxYoVEZvEQ+2eP7ECDg49kwVJC8AIAPyNfnvkENAVCVquXz9fDQCvp9y+AwdPYh1LfmBvVRmBtGCgxy+P8R+lKnBo2Jt9roCRlACwtDCsedmazDmWnJLUtCQ8aP66tyzOjjfVAMAwKcFyDi8d3UZN2E8FwAa7NHIDy6FTy45fysCMAoCjz8/Ffrpv0ovk4DApS080o/YkkZNTKmcP70LhQoVR0ew/dQewSTtU6OOMbKV5Tt20APAH7ZFBqUeL7Oz4SPDQurPc68F/zv5kDqcNAJauD86tm3B9jfj33oCclFKu5EoEl6WiLQCGaWl0kkIzjygrj4ch1tL86CbPD7/VQSx39LvrjJxD+qicQ1oHACydYPG6sahcqTIalW6i1QIUtUkivSAQKpXSfbLRAs3msIriIYyv/X2Vctru1AkAS8cVHpifLfS8MW8b9uwJSRcA/mh75GBDrUZWQvny5WmceHvv3/kXi3wI/moSsw86LL8h9xsVEjF6TF/YJfCFpWY07lJqkU0Bx/l8aGVKqVScsb3dQoQTYP6gep76FpW75WP9Nkqg1SFSPRTp4tat25jnySP7oHIi5S4eiKzx/PNb0c/x33//ob5tfjUHMOhnpWTL2ujelC8gNY61UWsPaD3TLy3Kw6lubfZ5jCFfWBp2jhak+gTSQqfUOvyF3zfiMQds4rlCugJgZOmGNhQqPrcBJ+ibjl+AAY1RdavjHAAn1IYJXUe6DG1HC69ozhIAfvzkCe6H3GDg+H0ALB2fp5sbhaavCVuKBCSVu8G+2LVdgsFa1qMFAJbqdXftRfcNHojQs2TnCXQh5y7B3w9TSqcNgKUFZZuP/8EiNPWrzkPNa843ZYFJpfBD6ikFvvDwiuqFAkIBoYBQQCggFBAKCAWEAkKBH08BAYB/vDFX63F6cwCb4SHlzG2AXmNWsJCgbvPXIyzsJZqVopysI/vj+OymaCgB4OtTEUEAeN2x8ti5czek3LAplZqU0649hVi0SOQejfdzz74fCjjkyikWGjrayh6enp5YMtmTgdhwcnqNIKfrya3c2ZmzUhMWwjdL/GMcOXIE1jlz0fl34tztB8wB/OeCBey4CEtLtddx1rYMAC+ZNRPSlyNfhbq8noQQXL92HZ4z1zDA6kl5wqQHFYkPrzEg+czAHlMplGIey3BIobC9Ji1iOTLH+Xqy/cKf3kNISAjO7Nuv1r7MsW9Z++wowrTUvmNXopFif+UQ2fXpoZT0IGQW9V1q32sjWwZ4f7KMYrpEggP0KZP7s9y2916Zs/o8Brbh7fJZBFdXVyyY4qWm24kt61gO4H6jhjBwHhrGLQgqlaVaf5V+nA6mHMCUQ9d9qgs7z7NoO7X+e3vNSlE/L9/l9MDHECNGOKV4HqXdmvU9uPschw8fxpEbz9T0CT5xBNmyZcO/G3eyeTjCYwADuScfRLD5sdZjGoU2j8LwOd4pjsNzkxxMP+vIm2wBQCTsU+yvMm6RhvyBnyhCge9VgYwEwDo7gM0+Hpkio8dEAOCMVjyDz6fhJC9ldlQtR2QGt+b7PV0qoPT77XAqPZNDkMeud0b/YUuTQ9FmuA4yUC3vZEcLZqoisP/fiCGQpasBOMPbLU4oFEhJgbQAsM6qpQGAzcqiGEUmuTq7JuqVcsB+JVe85nloYdHyvcHoaX+GUgXUTn0/ndsnDhAKCAWEAkIBoYBQQCggFBAKCAWEAuoKCAD8g88ICQBLDiopj6MuRQLADg4OcHJdyQ777xlfql4+ux6F0DTXGQBHGvAV+woAVnLPPjfKz99XcUeKmRyC8JVRFvY6UyxPlhVmwo/PGsuT7T035qGkJQAslRgDHqI42oADvExyyMdX5CB7/3W4EX9tnshjtb025M4wCQBLRQKsUokz4qEeM8fxFekvKFSyVGxUPJS1KoGHKo004fWYqng7LeL5IzSlfRIAloCtx9SBDKTeeWXL99Pob7QMgOP1uUPAXI7FJwFgqWSJ5+dV2mekz2P7hevz3MW2crti9Pj+lvG8/YpumWM5eI8x5EnPksCtEBIAlorSX6UfZrFcpzhjflyEfB6l/1BxnTX1i9bj46ZHOZFTOo/Sbs369BL5+ZRxV/SBJcF4Ar3LPWfgJS1AiJXbE2mdl4H8rVP8GAB+bsn79cE4EACWSpZ4ZXy5Xpr9VcZNAGAmjyjfsQIZCYB1dgC71PmqlBcA+Ksajs/eGE0n+bnf1XNEfvYT/qgVCgDMR96kPEoQOLq0uC5mj3WFS4Bm6NkMmiBySGUnn2rY9uc23FjN79cEAM4g/cVpPq8CGQyAzatRyoDgpTg9vBb8Fx1Ojkyi2akSHT2xYcNEPJ5NIfpdFqS63+cVQ9QmFBAKCAWEAlYDZ80AACAASURBVEIBoYBQQCggFBAK/IgKCAD8I476e33u1q0b1q5dy8Iq61JM9R6jTt26GDl2EjtWyRmsInAoOTKD/Trp5ADW5dzf8r6aQNUgSUUhh5ug9k85WI7dcBk4f8t9/JJtj9LnANtcBuRtG1Znobm9ZvFcwZHy5/VLZGI5hJX3v2SbRN1Cge9JgYwEwMIB/D3NnO+vLwoAzhF7Ty307/fX0/9zj8hpLYVurpb1tZwD+P/cnv/z6V3HuaNevXpo6FA/Y1si58Bt1J6HKD+05AD2BJ8W4DdjR0Gc7XMrIOd8P7x3AywszGEd91QtJLzWp5OvU0oKCtPEh5hIEZW8KD/4+yVwxTJER0VjwIBBKVdtmg/bg/eieZmkFI/Xuj1iR6GAUEAoIBQQCggFhAJCAaGAUEAooKUCAgBrKZTYTV0BCQDXrl0HceDOTKUkJRljtp+fAMCpTBjNkMoSAJZCMwdMGI5ICuksAPDHv2kq8xws1HQO2dEb8fQWplAI7tAY7vC2zVsC7m7uyE6O53GUu+/ha+FZEdcuoYAuCmQkABYOYF1GRuyb4QrIIaCtE3kMTx7vQpTProDQ+bNLmq4K5Ry4MONHG8rJX8VdVLrUFAd9LQrIOd8BHiHKWsUXPOt8PVdSAsi/BzxjdTpyJOvnZMfZqJ6k7/ivRVfRDqGAUEAoIBQQCggFhAJCAaGAUOCbUUAA4G9mqL6NhuoR0Dxz5gwen5iL7dv/gkECB8Q12v+Kfv36IVyv4LfREdFKoYBQQCjwAyqQkQBYOIB/wAkmuiwUEAoIBYQCQgGhgFBAKCAUEAoIBYQCQgGhgFBAKCAUEApkiAICAGeIzD/OSSQALJXciZfY1pCnBsZLY55LVgDgH2cuiJ4KBYQC354CGQmAhQP425sfosVCAaGAUEAoIBQQCggFhAJCAaGAUEAoIBQQCggFhAJCAaHAt6GAAMDfxjiJVgoFhAJCAaGAUOCLK5CRAFg4gL/4cIoTCAWEAkIBoYBQQCjwrSpglJ213Dr+GdvqHLr6W+23aPePpYBIBfFjjbforVBAKCAUEAoIBYQCGa6AAMAZLrk4oVBAKCAUEAoIBb5OBTISAAsH8Nc5B0SrhAJCAaGAUEAoIBT4ChQgAFy9ZSvM7lsH9Rt1FQD4KxgS0YQvoAABYL8VK5D19b8YMHiSmOdfQGJRpVBAKCAUEAoIBYQCP7YCAgD/2OOf7t5nwgV0d+xOx+unWIdZUihWr9qJR/ql0n0ObQ6MMTBmu2WKjWLbaENDbQ5LdZ8oA3P2WdbYULaNNOSvv3RRqXiIbCP9p2ybCP76Wy+fe3y+dT1E+4UCX7sCGQmAdXYAW2bj8iW+UJPRRn71RlPctBwF8udKfanWk8qg5c+fH/fu3fvah1S07wMFjNg7NohnW+Uu5tWXUkqfn89exc9nIp/nsbyN/lLn/Vz1GpWVv3fn+FaVpFvNxuX5/vpx6sfFXZTr07I6zXrieKqR1NuTmX9uwe+nDCPvs22ClqdLeze5frNcfNekGLbRi7nJX6ZdwWfeQ26PqXwfHMMdg59c9EvwKvRu8G0in8c/fDFvhArOfVCjkAWTwlTvIQ4eOIjjW1f/2NLIjtXMsmM1TGc1svIjjPjvvJk83aL1c7LXmVVP2FbXen/qMgEb1k7C4zn9MWDYQoQo7ZIB6+4VC9k7FvrH4O3qCo85h9VavnzFMuS2t0dDh4Y69yh9B3AdanWqjLVr1mB0k0YI2nMCH9znpFW5flG+hzH/exmqW3wbl8G/PKbF2WkNY66ybfJ1WL+A3IN7fJskX09N7OTX/O9ixKrf96XV7fR+Xmn4SiQkJODMvN66VWFSiPcv9rZ6/3SrBTbV2iJ47xZUiH3Njjz17y518C9/vyB/v6zl+jWd4X6rg9CpU5PkH6J1w6rAf8G/4L+Cn7HQbflQnwnIEXoP3lNWwsGnNuxz50ZQy00Ij4vHK1hBT88QgzZXRExMDJaMPITeI4aiQvZwjHUNRIQ8vNDPikJlyuLwwQXw8vLCBp8VrJFf7L7sM0ogqhIKCAWEAkIBoYBQQCjwLSggAPC3MEpfYRslANy1a1f0He6SYuvO7l6Hq9euYfqaB1+29RbW8PT0xJLJngh7+fKTAXC8iTVGuLjg5NYVuHz5coYCYFNTU0yZ3B8zZszAizCNB6VfVsUvV/tnHp8v11BRs1BAKCApkJEAWGcH8OgOGDhuHHzd+qkN1m+jHeE/b8sHD0YHTvCDh8cwPNi3LkXnjPK5bQIHN6nVk9rMEAD4W/3OGMFA3xCzxjmjRIkS8Pf9HUdOXfhyDxoJADcmB9fkDrWYYMaqGISFhaGr+zy8iYpEBj+G13nQctYcgPbt2yPp4S7MmzOHHsTrdn9Sqr0XatWqCZWe+nF3g32xa/s/BCS0a5JmPfohe9JoT2aYmFqg67SpSEpKwlZXZ0TFxn5WACzV32XqPJiYmMCIAHB8QjyC5wzBnTtP/i8AWGqP85QJuHXrFnYvmKadsGntZVUJQ93daVnidUydMhV4qzOCSusM3+TneTv/jkqVKmKz5wBafUrfYgLArMT94PrIQPXIghEoV7o0zj7R7XpBS3BhamqJS3f+gvSQolEZB7x++xbRpvmwPXgvmv8Un656PwaA2bjFq9h5X16bBd9Zs74KACy159/7+xAUFIRpvQaxZuo8u0xLouewYTC3z8OOz5R0CxvWr8etY+qA+0t/CesPnoV8+fJh0/iu6tdhAsDtaCFFTpuX/HoelxU/V66COt36siZZJD3F5SuXERQw40s3kdWfXgCcq3Y3tGjeHOvG9/yk3xkJAO/YuQWDi2ZHyPPntCCcl2TAK3+/glf7s/dNE59ibWAgupFrVq0oCxwt7HD+yhXsnVLtiwJg45tnMdNnO6pO+hllypRJEQA/efwEW8ZdRIu+XdDkF5MPALDU/sbtiiMwcAUaFajM+i8AcIZMe3ESoYBQQCggFBAKCAV+AAUEAP4BBvlLdDFT0hV06dIFPUYuZdUngDsOwg302DbigAf94R6JK1dvYdXq7Xiil7ITODEhF/3BbYppU1sz8PkslNfzxjwHXAjE3lrvw0BsqIns/NLoTJSNHSYRAN7m7soAcKiZ6Sd1V/O8z40Ksvq6D2oFu0x2WOI1m72O1LeDEbmNx4zuiJ07d+LchTdqry9c0g18p6bDJ3VGh4M1+91y0FjcJWfb/uD9vL9WBeE9eTKOzR/MxuOyRRX6A680+tfIgXXr1mGEuxsCAgJw4F682riFZCuW4vjEGuXHqJGjULnwazx/8RyTJi1iD3ri9VN2lOvQFbarSmWtMT78T0h9K2Dq1KnIZsGd3af2bSOn+mo8tiqm1XzTtR267m+Xtwj9QeyKLf7eGboAQdd2iv2/XwUyEgDr7AA2478vyUW/JKq0aoXjKxqjR8eOWPm37Km0LoCL9MBr/77DqFu3LowvzodD0+GQH8/TE7OSmEgPmNyKXkXVqt1wlh44Ss6DCwSkJpHzYIbfJq0GWABgrWT6CneyYI6UZW6NGQCe77MER86FgPt2vkCRAfD4jo1Z5cWiziIsNBSNJm7DGwKSX/sDTgW84sHOdAFg6647CQDXQm7VAdZ/g0TuREsvAH5gXIwdn/WeP5ZIwIDuHVIuRWFkZIHqv89DErmWLw+qg2gCtJGfPMTc8Yky7mjq7Ixc+hfYS8MEfv8Z93g3lrF2ZXC2ToOKsCdwUr9HU1yh+7STc0Z9ck9ZBbZO6Og+Dvb4E7MkAPwmY5x4n6fxX6IWPv4VRsxFYmICzs7hoEoUWQHz0viJfpev+zigQenaCNbVqmtQEjno9/jfA760sMIYkxqVRtD+e4gv35WckWtQXO84etHvfeDu5F/0zyR9CRgZW+LhvQnw9Z2FGb571erNcAewcWl40X3KmOKX+X0KX6emQ6kImJvDaWoP3Lp9Cwfn0neXXagyoXn37ji0duEngUodGsJPW2cWWrdujf/mVcTdOzQplIU/WbqhDV1f7q7tg3OnTyNvdzdUqlgR/4xuy9tn1QJ96PMnD1Zgx/JltNgiVtdT67R/egEwGk5A0xYtcHJEtU/6nbGtWQ87d+zA+Dy5EBL++r37En7dqdmxCdaQI3xs09rMEa6q2hPBwcvxZuFADHBZ8OF9jG1dHL6yD6cmfyEHcBbA0XUocry+jZkzd6L2uHIoSwB4Y4c1CI+JxVsp5omeAXrMrYi4uDis8zyO5n16oGlJI4wduwQRmoEqrCpj+d5g1Hq+GPWbu+CuTqMndhYKCAWEAkIBoYBQQCggFEhNAQGAxdxIlwISAO7cuTN+deEAOJEepoaEhGDoxHmoUKECBlW5Qwvio/E2KhYXL17E7A1KsEP1030LAFgC1IPdf2UN3zhrCQPN3zsAzlWZHtw0bAjfGb6s36b5K8KptxPC9vjTA5i9DAA3adIYlS0eM4Aaa8DB7QuLn7QCwJH0KFHSde6k5tzx/IKD/y8JgKXzTZg+HsuXL8ftC+fZ+To1rYF9+/bhln7erwIA/79CkKfrIiAO+i4VyEgArLMD2KWOuuYEgKXwrlEXXdkDW4+5B9nnc1YF4czZMwhcvIKBYE0AbFPlV7qOrcBRl1rwX3gYdyn0nFS83JqhXr16qOHAr/dpFQGA01Loa/084wGwpEQ2CgGdJ6sF/hjfgd0ffSsAGEro5YQzfEB1DAGtAOCb+yfh+vbtdLwcijS9IaB/bo5mfZyR88H8/xsANjQ0RjmPo8iePTsSH+1EkAR8ow1YmNXmHYtjBznsBAD+Wr//n9ouC0jjX8djKTn5QwUA1pTzMwHgg397448/tqF05E30J9jewIOH1vb71RKDBw/+/gFwpuoE7o7gP0/5PkXnaVsRrchZq58rHH9I16fXctBrAsBSMUzgS48+X0j8NBqYuRcDvfGHemPH9kPJANiw7jQ0b94CQeNrIFeuXKgyajY2b6JFePsW8/bpO8CgcGEM6VcES5YuxdsrPIT0lypfMwCWrjubj+1iC4Rn9HJiErwxLY1OFBlnvVN21KMFF/s11+dkMAAu6pQTVapUxc4e2xCjUqUIgMu3aIR2Fawo1PNmxGiugDMtixIUMeWSf13UKVUbB3/09UZfaqKLeoUCQgGhgFBAKCAU+OEUEAD4hxty9Q47OjqylaRSeDxdim3SDRYSsNcoDoBj6I+SBw8eo5fXegaA/Z2rsvctcAVz6cH8kk1y7jiNk6QFgK9T227fvo0uE51x/cYNtHLoyWo4ezCAgcdnmX5hDtOtbt54GfYSej/nhpubO0zlP3D3rx6HvQQsHxqVQmlyrI7pz0NoKcc/MCoHe/vcmD26MwvhdyrkOblHVbi0YTF3ulpWYE7XesWs2Oc2b29jFZ33EQFQycFaphB3fLwIi0d0VDTy5uHZeMKfPMUUb2/Y/lIZQ4YMgWVCOOUGO4BNgfwBRrilLUbS8UUL5adcQ/GYNYIc05FRGOLrgnPnz8OhVhe2X3L7bWvAc5InQk/sgoODA2IMDJnz1pgeNrZr1w7GSeHs9T//XGbHZSqUlelgY2iA69evw3/qXAZcR80Yrl7/ysk4dOgQWk1YjML0B3ahqCt4TiGXvNccQLdu3bDGazRz5pZtORR2dplRKMt9zKEHCc8sfoHLCBdcX72VxucORs3si1k0zk37e6vVM9g/CK5urnhycjdrd6xhDGvnkR23WXs8ZnRkAPhObEG1/mnu19ujfYrjb1SgOpzIgRPoNYm180WWbGw+rPf0I2DdG7lL8BxSoU+isGzZMvT8tS58fHzwMkrO7ZxkTA/yDNFrnKdau71WH4X03Uh8+h9KliyJoeOWwszMDFPdHNk8uHXtIqsn1DB/ivPqqU0VrcYrOPhf1j4FfCuO9q3uE9h8zlSzutr8WbA2GE5O9Ef/jc204nsvbpjWYPN3imM51h7zkg3U9t8SSKvlqWRULmt2MlG+aQUyEgCn2wGshLbTj8FAeqDo17IIOWTa4T/NSJPyg69s5/zVHMC2Vbpi9+41WN6mEIL23UGIDICrdqqIFStWoF+WIhrOi5SHVADgb3WqywDYtTlzAAcvXYU2bdrAzjwWqsRETJ0TiCOXX+MsuON8riMtiKpfH5ni+ZPK0LDHGO26Ckfl7ksP0Af2c8SoCrnZO1Io4FBy+P7qvoaF60x+XG2QCdZ58uDsyAoMADf32KrmAJbO1qplcyxswXOuKvV0G0f10C3aDUML1KUHo+ub8FCeSjGIjaAFTL9jQ5wJxWIxxDz35iherDi2/74SfQiUmiWFsX5NnrsSRy69pAQe2hUF3KoM3rIDct3WcNzKuRsLDVuPosXIlavPnbgFE//GegKgoQd2s9dpAmDwHJWFhq1Uq0f/4RbsoPsNw1c892wyqCg5CW3pd9/uyVx1ACy3x6rrLNQkxzHkkNMGhiEs9+DZIfW5M8u0DfK2bIlfGnBHtjFC8eTJY/w7pRn9GNNZ9KujFDkYyzYoj/Ub1sM4d1NWn7XeJXYf92TdetjQ/VKNUePZvfOtaa1w5+6zD0GK4cfrebpmIjt/kpbtsW/cXW3gsr0NRqDkyH1lS/dorZCzaY8UB9bitCs2Lad8igl83lh1naOmj0nIBgaIDN7cYZ8nmnZAnlYtUZLm/Pul2Kv1WjqAlRyuPIcl4tVzBnP8pENuR3MH5Kf+ta5ahB1326QC25ZKWEKhbDfgbX5nun8rhHOTmiCevifJ/kCjRqjVpw9yJ2zBuuXroFdrGqpXr44jAR5wGjMGsWY89+iZNZ1w5TR9K2R9MtVqy/6+MZAdijeu78I+WjiIaH0WmrZW1+HsuOem/P4yRyx3otq+PcdDZMeUQ106771Xl5EjZ06Uzsf/HopPOoOl0uehsqfNrC4KUb9aVOPzP9HwLZunG9x1DFWuR8cbGePQPh9UJOckVPz+duvSaRhAYWHDZSB7cGwr1G9QH7v/O4Rs2bIhiXJySxFnVsxaw8fDIh9K0Ly/9DsPJRtlYo6jR4+iff167HW4/Dvp0KYmNmzYANMYvnAz6v42+v1tg9uRWVmKBvcJw9j7uaPusW2MUQ719si/3y2bVWX1qFT876irR5fCoaEz3sgO4OubPTFw4EB06jcc7dq3w94/9mIYhTIO2u/BAPCWndzLn2p7ZAN+9XZ96TwLk8cz9VyoH3cA+63eQffb9ji9ZyOllvDAW0NTGq84OOYzQQgZWu/L/fIY3Yd9Hg/er5f3g0mfBnj4JhNKlSyLv47sYH9n/VoqP15R5PBn1kWwiv5Odcz+Cg4UMnufDMQqdumKQLofcc5BoYBp4fEjVtt7heaPZeXKcG5Tm4+PoS37u/Xfhc58J+s+aEfjEXW0K3btOEYTULMC+TXlss5L87BtVf59CDPKxq6HwTPayNfDulrN51LDd+Ip/e37U/ZEFCtalMYxG5vP+93K0e9dEs3v6qhP34ucdhQZTALSEUbsfFVdxiGRcu6enP8HctH3q0vrXPBlkQYUMpiPprcF2vl64fiJE7i/ZmYqHdHxbX05JLb8fTdK4r9fkUamTMfTcwfyCo3KImeVKmjTsTV7+dowF548foxD05pQu1Uo1Y6nOHhgmpd9XiCa/159kBM8jXqUnAGpOoBNSsKWnPGvtnRBv169sGgfDw5dpFR5WtC4C3n1D6IvOeMX//NcXYgvDYB1lD3t3QvA2MQS9+7MYws7fWf9qX6IaQl0oXm9dmgBBFHo62aUz1sUoYBQQCggFBAKCAWEAkKBtBUQADhtjb7rPWxsbNgfaLEUZkmXIgFgCTz2GrWEHRZlYIrHj94B4Nm9K7H3rejRp5+vL5ZvuZhi9doC4GHz3XHmzBmsX/oPA4dzvB2Zk3P/Y71kACwB1AFzvNn7Vy7c5WB3VHMELAjA3nsmlJunBf7etEXt+IMhNvD2noydiyawP/jyVqpJDxwG4c+pY9nrG5kI9I4ahbvHNrGQjUPaVKf9vXEl4WcYGhliwnAeAloK+WxEr0e5OLPXt89fZK+rtOtBK9j/QBajOHbcukXLcePGdfQk4Pjo0UOsXRnI2lkua0Gc+e8/jJzryvq5avk/7P2ZwxtjMoVePq/6mYUufnZsBwPfRcuXZ6BPgrsS+CuY25qBwWnTV9GDXhXcfCYkO12l9x/ffMoe5Lj7jVGvf2hrTKb+/5eYiwHdq5t8WOhAyckr5UI+s5m0pNcNek8m4BiMYb1KMgD8wOAnBjj/cPVGJIFXCQBLIPdGTBa1ep7bVGDtfngiiLU7a4EspOdITHdbxYDt+wD4/f5p7udKf4inNP43o2xTBMBrxs9EeHg4Brj1ZONx9cJ9Nh6uY7ri1KlT2LmXO4BBAFgqbwjIv99/FHSAOwH0/Zv82AKCeNOf2fhtXjaJzYt+Tt1ZiOwtx+6nOK/2PbTSarxmzFigFvr6fQAcQe0vRWHW358/cwKDqB9G6FPbjo27BIAlJ7Z9xL84SCC/XLvBavtvWLxQhJLW5cIm9v26cwDLDmAld6/E54hrYXojehB04F6qoe80ATCsSmMlhZir8nwDhZgbzACwFAJ657FV0Kcw9AIAf+9fhHcAWFrgkzWKo0VTORhzeKIFAVUv7IgxwoQJE9AlH39QrQBgCSxKuV4bjd+Cp6FP4TbBhS0UKvOao14J3ErlkV5u+l0Zgz2cn1Ls448D4NYEf3v27ImqYafU6rkYYU2/m5NxyiBlAGyaSMCZnIjVvPfgbXQkA8BSe7JE8cgcEgCWyr1XKowaPRvaZn7UBgBLuRujy/OFdWkBYM0Q0CdXDcPp09eIwPIclc8LdlCrJ3fiMXZ/+ufY3uqhSj8CgFl7Ksg5wlMBwJk7LmchqV8S4JKKBIClkuf6csydS2AisXIyAL567Rqy/NyZfS4B4ASCmX/7zmYAraTzYDwmUHLJswXjxh846d4DwCnVc3Zmd5YrOI+W7dEEwHkTjhCoeYI/p29G2aZNtQLAtQj0WDaVc0XK+uRPOERA4wmCprogge4fywzezUD8awq/+37RBQBLuUtP3znGdLKKV1+Z8+bmSQJitXFXy1jc+TvPQUXKtbvJcwjPtVt7EFq074Crqxvg1ulz0Ks5njkIj4yqgSgan+S/ZixaoCXNq6ir0xC8I5gB4PZ0nG30TSxeRO7C+zHIS8DTsewDdr+GiFyQ9MlXoxVWTZlCJIjORYssO45swxZ07PudILpUjOzZ+9XHTmLvX184mb8fT3NZKno1GDDLVzorD8W9gAAGpR3pM6kNjh8/QQtM+d9NlnVcWbvXexEwlfpFAFgqhtH32VZrZ6ZleZy9chpht7ajvkNLuq/lzeDLUQkMKo7cADpPQiJa/tqWcsoegdv4vnQ9GI3ahauzXJsNpy7C6FF94GTPc49GGJuwhYbm0SGo36grA8DS7+Rk7+Ho2rIF1WXHcuaGXg3AzZs3UbaJPK/oN7Q66aiZAzi5PQRKJVA8ZUQPlCbgGUL0VHI2ngn2ZyFiKzTxZyGgJQBcu3ZtzFi0CvPmz8PgXwdR6qGuuHR7cTIA/mh7Gg6Wxys735rZppELNW0A3KlTM1w8tBcNHWhxhIUNy0lc/MUFOLTszQCwHwHb3k2qsn7dfcj7dWrvfGTJmhUlKvdDeARBTVtDXKLIJDc3+qH/8CloMJl0J2g8IqceQujjW/K49SIIKi1EHVqoIF4TINUEwIU6+THgnzx/zLMRDBsGm8d/Yq20YKHYRHSihTLXN9am0Mq0uCMVAFxh6Gbkz5/vXS5rC3s0pHqKRgbL18OaWs1nCQAXLVoMDy/uxnHp/Nb50ZIW6OntGYUd9P2TAHB2Aqnd2uXFosWLyMn7lOVobzvDD9vo7+ToQ7fYQpayxcJ5CP1I5YczH6VsMEYjr7GQrqOfEwCrfd+j+e9k5f5DWGh3BQAbFe/AFo4cWM0XvMOqMAPrlhfmYoW0sMaoPH+/Tgc0ou/z7vG0ECeFnOBp1iN/bz8GgEuRPucXNUQ/Ar0SAJbmW+fWTeDpORMLRpeCD6UwGTNfWZomT6RvEABL433s6Dj296tzn+lyR+SNAMDqeohXQgGhgFBAKCAUEAoIBbRUQABgLYX6XneTALAEyhLoj0upGBhQCDstinXSLZbLp/co+iOPShS5KJ8+fQqnSdwB7NOjCnvfWu8afGf6Ys22T3MAK4BRyRHcqGkjZMmcGYv/+psB4IBJvyOPfR44NuBgLMyQr8SV9pMeKOzYd5a9tlBxR8Kg7q0ZCIwyy4IGDRpi9gwf9r5mLtyEopUZAP7dbQpz6HrMHIrly5bjgkbO39RyAEfq23Jd9d6yB7uXjp7BmzdvMLJ3HcqV44OHsdxBoAnCnzxXzzF84kGkWi7dkOz5KSevN47O4UBSev2+Dm0bFoQP1R9KD6qkBxFNC+bGps2byQE8lIFazfoP31HP3Ss5n52dnWBwaR8Dx4PGdmXgt2WHoUy3V28i0LZtW/jP2qyWw/lGlP1HQ0Dfzpyffa44u5VxvRvPnbtKLufU9tMc/12HjqcIgLe4e7N57TSeA2AlJ3O8iR1zXpewz4xx9Ad8ZBh3vDy1VA9dHVusKhv3FWNG4yWtvLer1gANGzRAwLTxbP/KpfKxB+z+646kOK8OPInWarw0c1dr5rS+b8GdE8r8ebx/P27fuY3hFMpaGsfHkYbMEfHXgvk8B7YxJWN6b/8nB//8aA5ttrMoQoH3FPgmHMBKe+UH0tID1k2bNmJ433HsE3qUzksqDmDKHsoeXCuAImvcU9yjBR3Ldh5D//790bRQIfYAPK3crMIB/K1+ddQB8LNrFMXCaxGuGlkRzJ0Ajyx3WKSKBS+z0YNVT5SkB/wuLtOwJdqMPdD/Y/YgZM2SBYEb/mCLsP4a3oYB4ZoTt+Nh6AuEG1th3rx56JV4gtXjdEh2QqYKgDMzB9/h6S1gl9mOchIvYk5dyY80b/ZEVDQNg5/fPEy+bsYEzyTPcCkjoITo1s3qDFtbUBjumgAAIABJREFUW/Qe8ieeRj7FeLeu7Pcp8dEzBnxPGZiw9rRIvEz98MMaTad8WsOYGnDVK4E2BFxjq7RgoHafm/zgm+4PWUngKC61HMDJALjOErQiMPdTRAB8JBD3xpCBgaozT7KIG8+WlVcHGKm1p+QUtCLHc5HE1QwwhF8hWd/LAXxiwCACCfqoNG893evq49DsAUi8S/cAVnXQgkBFfv1dBAYXIea6JQPABRs34d34awQDGA4DlhAYLYoT+3Yg9EUoyvYeqBUATq2ei//8gcOUgqKW78aPt+eynOvULBfXNZ5+5wkoOsxwYw7kC4PrcWdzWjmAM3FHoLHpDVqMSAD0CoFvqqfetN+gT3qcnj6MbWuNnMDqvTSjEwPUSf/nHMBlRmwkbpmAa3O68vGw6gEHuu8xvjyYOxuLD0CbX7vjD4/BsMudGx0HN8GSJUuR8KgYOku5RTc1pYUG95DoMBUtWrXGLZ+6uHP/GYHirMhFTm7Hvu2wlELLhj0sgyZU753bm9VDlddpgcYEdk4PryXn9sxKOhmj3sTZbGHo2TmyU1D5Hhlyx2QW1W7uvJa/b5qhZW1qeqIDzfutWzzxknKfIuElryFOihugfRkxcTyBwu5oXrY8Xr99++73T6lCAcBz6mMYgaM5+5+yT/JVrEeRMHbDo92v2LM/GOv+XcfuF0f15g5eGGXnINe/m5zLV859bcgXliAhgm22LJvGnLGVGzry99MKAW1RFatoQanhfzPQnxzKSm9rdWrMInBUK9ARZcqWxZ/eVWmhQCcU9ViErl274sokLyxZsRSHH6+Uc/Se4OdLqz2KDmmCMB1zACv99K1Nzl0HnCpCOYqD1+DoiHqUWmI/OMYHbKo6ks6rsKJ1Hoo48hD35fuWbYd24/Dh0xhQKQKDaVzm7+ULUZQygPrrSLl6f/25OF7T9fVdKmUORKtNno+rV6/i5Ra+oAB69jAjR/CApjbcqZ93MIuUELK+Is1/SsP0AQAuCbtChdHepQk2b96El/v3yKcugRz5C6MJvb+cvhcUCkur+fxB6OQPvgeZ/8feWQdGcbRh/MnFhSRIgOJeaAqBIkEKwd1di2sp7u5uKVC8SHH/ihRKcGvRQiFI8WLFEiQQvXzvzuwe3CXHXSCEBN7553LZ3dmZZ2b37vY3z/uK+3rVKQvxx9GjFEnhd6RTgHCt1PK+H/K1uO8WyhUcKwCuOqon9fcirq0kOBwfRb0f3txQ3EifGP3QSYe+suhD6pwFBelzJlvYRqPr22IOYCvrsQSAjy7uhRHDh2NS36Y4f/o0vq4+RyyYuLejJcYQANZSoRgksjjv40PM+KwjDS3EpO9DB6bjfOB5dOggI2VwYQVYAVaAFWAFWAFWgBV4PwUYAL+ffkn+aAUAK0BSKSEhISKksOIwtFQUAFyTQui9CYCVkFYaAJ7YQjqA3XERU6ZOwepf388B3G4IPbQgAPn0hZuo1xwALvd1GJYvX24EgBVQPH/FdhGqd0AXGULPOeIJ/P39BQBWHpSuWiZDM5sC4Dz12+Prr72xeOQ0sb3F9zWEW3rJkn2wJ+jdr690AJsDwDm+8cMPXX8QAE8JLT1/8iyhb4PyBGgJVAfZkZOAyrsAYAFMh3QV4O96ygwCBG74aR2KFCmCVvXzi3oVACzG9uRRzJw1M04AWAl93al4DvEAu3DpHAKwlKncWgB1OwcnpEqVEssW70kQAGxu/OMKgF/qpAchpX0kxtMDhyd3LghQHhsAbkcPTtYMo9Dc5FT+mh6Q1atXH8mi5IN8p+hg8eB/wLR1sc6r2ABwbON1ePpUCW6dZag4UwDsWaKS0fxZT64U5Qdxva4tBbA68c8DAvH1sGLyBHF8+iLljPbfMF462R85phbbubAClhRISAD8/jmAZajRIYPriQfgZQpWMn4A/hYALA60l9ezoxqitAvBvzKUA7hl6dLi/wyALc2WpLrdOAT0AnIgHTr7ABd0zqhIwGNzpeQ4dOgQBp0JEwDY4+RW9Bm/En9CAthOlXKKBV27j5wQkTEUAKwszPGbGCC2P4UjqtCD7A2VU4p6Kq5Qv/+8BQCnotDQO4eUJh5H+UUj5XmC7eUCsqzPLxoAsAKgV/n3ghc5ylzD5APplDhDUXYjjACwEtp6yYQpAiRf/oAAWAHXBUfMFrlwc72QoS9dyAk5n0Dqo8vSEW0xBLQKgG3P9MPGxZS2IFx+Trt89zNKliwF3fZqxiFMzQHgMnNRt0EDRP49CL8q9YRmiwGA06dLjyzDKdwxpdHI/VLmNL6nk99Xv4jYHAMAK6FQT46pRM5f2sHeV054/Qu4EDgs02uQVSGgFQAcaz3hT+BFACbvgFlvbw8BYAWcNBk3SwBxGwUAU7nlqRfg3WoA7C0dgQ4uEtC7vpI633B3E6lIFADsRY5dn7bdxPeGi9NlKNmPDYDTNZslnI57+5cSTnCd3wzh5A1cWVIuDPCshTr9+2PvT2PF93nnzFH477//cOb3KNSn//+1oASuX38uAHBVArlH++WlepRQ0VqoajVWsEtDEVrU3e0f0W/bKHl93XWWoWzjGwDDnhYY0Dzq0LkkLSyxhTsB4P379uPoRvl7xNoyZ8UypE+fAY1Ky1DNhgVQWgUmoHKPllPTXgbjdo3Qw1Xnhn139wnHtnZfeUyhcJWS/v4BAwAWC2AO7KXfGT5wj5CRDpz093GMFopaDYA9/Si37T58635DHB9qKxc6BjuFIzQsNAYAvlqwNrZt3YQ+Wb7E42ePjQCwVe3RdLAIwt4RAKtgfXGYAtRX4JdaKujVzpvKF/vO/4FTw1QwrIbSLkxzePXq2djSpTj85x6FGhjcMOxvA8BKSOSK05aI+0HaUAn0n+vk7z2vkN/jBIDrdK8gFkDgzEn13JSCwNEVrSe3wabNmxB8IDzeALByggJ9xsM9mTv2j5uLSvQ56oqj8r6vLyIAcAVfm1hDQDecOkREOHq5h/IDx0dR74dX1/q+HQA7yQgVLrTIXMxTXRbxGnF2XNwAsJX1WAoBfW37RDHuXesUwfZdV/CfGjL97rZm9L2kNZbtINj/ZrE47+NDzPisgwFwfKrJdbECrAArwAqwAqwAK6ApwAD4M58LbwJgZcV/UFAQkidPTquLZe47c8UVN1CtWjW07CcdwE/sHWklfDhGDh6AlcunId3FQdizcwfSRJ0T2z2KTEDHjr1x2y6fUZV6vZsAiGPGdBKOxkdUh1L0bu7CQblg2FyjUMG3HknHbM+2leiBDoXgPXlV7LdsyCxkpAeo1aqlxRQlN6uO8tFRaVg5rwCWd56EC6fvuMkyV8wPLcsLJ+tz50z0/wpYNqaf+P+DFLlEqN/fKQygktt2xLReSEY/VKOjJXhWnM5KCMA5PTpDCdHbkvLbKgD4HIWAVnLJ9u4tQ0Dvvhwhcgd3/9ZFhup1+UY8MH6w5zcB3Ks3KSWA9nNkE/W6kANb0WHUuFaxOnRjOIDTpjNymF6n3LfCCTprjXBCl/SJErmKbzvmEvUnf2Un6h8+oXnsDuCr0dK5u3a0ePD3n20+OBGUbDuwHS5fuozUd05TjqHdsMlWQTh/bYLPC/2O/R1lDIBDpMNXq+eWl8zRbMnZa60D2HT8D117QU5lArUjeop5ctcrkwwJTjl0xfgM7irG4+R5+cQrWbR00oRGSydN+zaVRT8OXosyarc+p3Fu4S+KFRMPFneQq0gpr2islZKPxji2eXX4jolj28x4mQPApo52bf4827NUjI+XLz0kqVgBN8/sRziFV1xy8E6s803bnwGwGC4uViiQkAD4nXMAa/0gh5JSNlNoS8WBVKjSd8Y9NAuATYSw8aGn4G54fn6QcBaN+HG3FUqBwiZmEQsxuCQ1BYwBsAZKNcdtEZcXYuHTwscpBAAu/N8RCuU8DYcIGilIaO3kVuQA9sKYzYFiIdCiQY0EgO3VfRJuU9RKBYsozl2tnu/33xMCpabvWBm9XLF2aAuRA7jNwKV4SnlG78GW6nXAcv/vhQNYa4/qBzSI+0gFuVWjLxi1J4YDeFBDkdt49uSFOPTXLdyJMwBWnX6O8nsU8lRHNXI8Rd/fi+0iNKcKtPWqI9VBfj+CjXRGZfZJJYDZUUphoYTkdWy6TYRcDttZA7u27ovhRHNQgR49UcfKcRR6N5gWIZIzteL40eJB94O5degB/WVEaQD2q8rG7XkhUzrovvUXjsrnD36T7QxPI0L8+lTykQDv+8biu22+H4+JUO/7f2wpHcCQoaARLr+vQldcgAjfilkFkLu8apbJBJdOthKT/6BchY7Q/btNnu8VRdChRZTVG+bBVsqBjPC8VtVTbOqRt7fHvQ0akpPVzu6SkT7mHMDFWrUR3xMC56mhMyPU8XJrhBYEOCNd7ksH8GU1ZDHUmUYpPL4qVBTZO3cTOS5PTOgr8vcmazhG5AzOHbzM6hzA8RMCWs7DjE3H00KAkvCMlLktk9MC1DWk75UjajBzNdTzHyfmoSClR/nt54Oo2bgxfj2yE/Upjcbu/rVlaOiKw1C1Rg0c61lcdfKaDKtHPXxH+pzY3ErmBDbrlI8fB7DJ2YGvBqIpXT8PD7Q1vk7U3LLuUfJ7rIqrDYePXx0gFn5+7+0uc8qaVmzJkatGxDh1a7P4/Ns4UYa6jrEAytVXOHcbOO4gZ24DnNbLz98N83oaO4ApV6kIVTurHP0WKYNDkk++LilKYv/5AzgzvBT85x+MmbrBOS/y0PV3hkC94gA+aYjprYKhg5OxYcMGTJt3y7r2aGe2CMLiCIAdC8qcyTP8UNbHD6eyf0e/k5biaE+tX3L+ZvbNK5zWIxtUImD3B546+CCF4tjc3FP8HmszahJGkXNz9RT5+1RzROdt3ItyAE9Fr3QUGprsv68Bsbz/VJ8yVwBR3W66lqnECBnuXAX16Hehzu4s1in3p2dqJAE7NQt3pA5ZsuaAb7+xFCFqHdUjzx+p84MjLUzp3CkPFhIYfnE5bTwBYDkQdqWniQhi61dNRQO6Pu/80gYnTl6my0068kv2Hm3cHrtKSFHUF+3ruYqFRUEXrsqKLFwXJrMu5lsPeT/8a1Nj/H2CwkVESaevb7feagjo4cLpX4oWOEXRAu5jo+qLEPlRjvVQiK7TrBGrjQCwTbkJIqT7gYHeeEVfAl7fPuT9wtp6zAJgLXLNjQAK4b4dY9tQSHxlvjj5oBH1Y2n1CLpemuG0XJfxulia9++ro0Wh47iDLq/4Pv7q7CBMo/vR4Fl7jStIbO2NY/d4d1aAFWAFWAFWgBVgBT6WAgyAP5byieS87+oAVgBw5cqV0ar/EgqRG4TVe+XK4T/27xUA+KL/NyhLP+xwbj2eUW66FScyUgi9/bECYOW4jh2rEXhOQT+G54h6/KrXEs7bRSPmC8A4ekZzkQN27rI/RG7ckb0bi9y4V6MkKFYAsJKLdtLEhiL37YELUUb75fOtIByrP//yq/j/mH7NMXfuXJy4+UoA321zJ4oHZl/V7YA6depgAz2EtCOnbu0W5TB27Bi8eCFDnkVQW3pTaOD7+3aK3LB1v+8scsEG7JI5+9q3byDer9j/r8jNWtLlonAkh+Ssgf7kRNgxZazIAfzD4FY4fuw4Nu+WuYrz0Or9k5QDOD4AsLOzM8b0LS9zB79IRTp+DU/KBagAbXMAeO+lCJFD2On8RgF6FQCs5DhuP6gDlDlybP4Yoc9j92/Qr18/ZPF8Lur/92FqIwAc+DSDUT3xBYAH/dg11vG/GZ6C8pGNwe7ZY0WutS8btkQtcqYv/r47njx+grrdZK7ebQF/C50rFcuEtWvXCQCszKuJ47rKXNKXw4zabQqA7XPmFCGh5w4aKBy72fPnF86fDJkyxTqv4gMAKw/0vkpxw2j+7JvSXY6DZ25abECLE6IeiXn814vUsc43bX8GwInkhpsEmpGQAPi9HcBaiMpFfdCUQiiu+t0k1YCVADh9AXJz7l6Ml6f8Ua58D4vOX20YGQAngQkdaxONQ0B7hslH55rj1v3WcfQZtBQ7dDYiB3DHdPKJ6g3nnOI1deQlkXO3zhD6bA+NwII+NZA3Hy1ui/QQ2586SKCo1fMrQceOXb5HixIyMkf2V9IZG2SfkvhaJJr0W4Tbj29jUJsyKF++PLT2BDlIh+ajR0H0+TMcV/UylHMtW+ng1NoTwwEcDwBYcdbVGDBHOHvv2UsQ7KWXgDT1y3PS4XslFErO3TR5ZQ5EzRkV6vRI5Kb9e2h9RFBeQ0sAGGpI38zpJPpwUB3Ad5I5CRD596gK5FClFItqCOY7DjmM2/P0FMYpIU8dmqI2PQhP5Sz1DY2WjrinLs8MAPil/iW+6LNV5LjNFSpTOERFy/HS3dqFWQooiSpsEdyKAyqORWUCzhkipZPYLlI6JsPv7pQhTK0AwMr+Wfpsfnt7nFsIAOzmJoPKavqYcwArAFgpXmESmAafWS1zgupq4FtaMJc1v5xXyWhxpKjP5onIAbyGXO4KwK44XTqNs4TcEtuvOkmHdFwAsDhAjbCgQOQ3i4qfrLjPkhue5qHfkFXYS+kv9H9ul9Xo1RDj4arX1b4SSlHIZXvnQDHOh+fuRiV6H+QUIb6/Hh3VVMxDiwCYHLm5CVzWLXJH5gR+SgnmYy0fCAC7NRO5V6MDKW/4mwsl1Nyy3WvnwcolS9CMwia/WdIUrU6RCLbgysIhIqfsuwBgpb7uoxtQLtq+qJbJN/YUCCoALv54EcpX74Hr2ufvsoHGDmACwJ4EOIM2tcQ0Apu95+43VtGhAJrSdbqiQ3KUzVcOezVHsrYXAeAGyvaqNmYBsPI9uEPP3wUAttgerV5LIAxxBMAp/bCHnMyRK7qgc685dJ3kxfAlSzHCL0jtl5y/6w/vFAuR25f8VrTEtkgr+p21GJeWjhAhsH3rV8TKFSvxQ/XqEhBr7fXywb7Av/DXwJrwX7jFCAAru2T87gfhjA/oU9c4R7p2vG05pCZw2qRpHhE5KGC2jBQEAsDVKbT07ys2UbteomDvscicOTMC+tJCCXLYRzpWQGOahy9ebMNWxZkbUTxeATBStkYdup+9DLlMC6yTYdfAkiowlY78ggSAjdrjUQetaP8rx0fh0JYtdCGryXItXBdmLt7X/7aX98P87r/RfX8uhTqQTt/orDnF76wTM18DYOXz/sIMGRHBzm+SWGgUdm6EsQPYpy/qEhi+v5jCxQugbRhIAwC2pp63AWClxh9GtsagQYPQq2plMV/0xWg+BSzG0V608GDewRhOci0VyvHRReE/509DaHKtdTOWb0ejRlWwZ94IdKb5aLrAxKKO8b0DAeCitLDi6IIKKEwLK06YJr9Wc4jP7lcHxynyQBHKT86FFWAFWAFWgBVgBVgBVsCyAgyALWv0Se/xrjmAnXEbFcmB2LofOVjI0Tpw9mo8JuBWLV9a9OrdCUenV0VFBQBfGofn9MNp1ZGC5MTciRuOxg5gTVwtN2u+bDJUbci9KwLM3g/JJEDdD/QDWMnpWjRfIRFKeSHlFVZ+oIV4pBUOnYWjRwgw55jNB4MGDkIKh6dG+z13zyYe6GR0ewYlVPW/1x9Q7qWDOHT5P6MQvocO7xEh0LZt2YuilJvo4bUTAvSG2MpQjEpOXyWUdNPSuUXo4PSFaoiQu7hzQrTXw1uG4NX/exGTaWV313Fj4O7ujmf3b+DWrVs4tWevaLdpe0aNnA89rSweMbaLWBFO6eVUR3EH6TC+8Z9RP195SGeS1u/nbm7CAfy/OXOEDloo4FSRt3Dp4iWMmLJC6Dh2tHRam9b/54WHol9Du9QR+owZNU04av3ILaE4L6bRuZT3ygNyBRTncnsp+h8CCVK1em8EuRjVM4pyGQ4YMABzxo4S7XrmmgI9ySF8YOuvqFq1KvLkTCXOZ26/w+t3CHDdbnDTWMf/gUM6o/H742gAcuXKhR/HzjDSQRuf3BWaoj6FcnaNkj9xf10+R4zvA/ssRu2et2g9mjVvhhkTx8t+26UwOs+twOOy/5Q7OLZ5dfrfe1aN19q5K+BCwH7QoFYC5B7797k4buXQCRSS/SV6/Bj7/HngmFaMg3vIP8LpHYIMYhxGTB4W63wLsVMdTp/03Yw7Fx8KJCQAjrMD2C01ZlCOwI71yoiu6nTB9OAwFH45jR9Ydxk2A0OHdifHmLEV4uk/x+iBsh+uh3qhCz1gnjqwo6jHKexfNCeAvMIUIFsQlAFwfMy4j1GHPWx1dpgyuIOI7OARoXh/KTVE1EvK/3kNNenzWJbY97t4/Tb6DJlkAC02tvYCFFfPIQFwjHpUANyuuIzIoRUbm1CKKBKJtr2ni9zBT3X2qEwAanSDUkb7aQD4vN4Z2fP5YHUf+cDTgfKiHqFciuFeqZA7dx706jYe9x/dxzDKhao4gP2n/oRDx89S5BIJjvM5PifncC8cVlMSm1deggsNAOtMrJCeYYGxAmCtPgNIDZOPwPPVH0UO4JK4uns8ftvyOwE80zPHfj4DuFQ5XLkuMgcvbOR4acXzxV8SAL9wEA6y6l2Hws6WQupG3xIOXtd03wigsG5IUwk4dBlRinT+ulwNo3oM7Y5II7YXL+tjISSvdKxp57PVSdC8ZlA7o/NYrMdSe8K98JVvUZRu1kG0N5n+EQ7Tg+80ufMLwLl+0HdGAMhUJ1MdtfHQ2xgD4M0T+wiHm33uemhPYD/KUUYCOr17A9J+kRZ5MrmqOsctR635eWZpC+XGVuZ5+TYU8rk+PCPkxA2FDBl87+J8/CZCfacS41WybB7pDD56TehVrWlNAb62z50k9k/n1ww1CLKtGtIqdmCmNsdUH9fo+0b1kD1NXB+N+w8XOYB/mzfGuCO6rGJhhKP+Hwne1flbvcsY4Sz8jUCLUkzPo83XGCGgDaDLO3bgoeaUPbh7DVzJOe9AY6iUjYsmSKCjgdo5PfGNjw9O3zNjbVbBiva5qHXq7wObUJ4gyzOT87hHPhIRMDZu3IPCRQqjVMXKRjqYfg4b2qPuZbrdKeqB7F/V7uLzeVj9AvLzOkSrVuq+d+8qseCzY5cJtBizALR+m2uPBrhMvw8Y+qXqq32v0M5maI8KmGK29zaG0++bUbM2GPXb9HyG82jjsHSw8TgaxjenSX3emE7fd5oXvEk61MMVmXL5dTFz3zC93pGsCLoRMIx0U3PImzro1fmqLeSJMd+tnM+m8xtmjtP+n+3r9CbXldo1k/bEcPxrCqig8NDaZiIiWOV8dUxyJZvoFeOtdFJrofWTR8nPC9i4IyVF4thKC5+V4mRyPwy+cwk3b95EZtcnRtc3TMbD9Hq2th7zAFjtgMl16hQV+zw0dNfCwgfvhqOwZs1Q5Dq91mTBhSX9PtB2jy+xTFnYcW8XytVsEwNYU1IMZKMc4buOThaRM9qkKoBbz4JjRhL4QM3jalkBVoAVYAVYAVaAFUiqCjAATqojF0/tVh4eKQ+slLy2cSkKAC5XrhzaDlgmDjv5n3zCUTCNDeWmc4kzANZys7roJZjTAN2z6NwGAKyETI58Jh/ou9JDU6U8dpRgNnmYfCD4yEHmRnONls4Hbb+HBAqV4qGXIbBsoqRTI8he3V+vPhFVH4hBL4GZKz1oU8qbAFh5r4BVcT67TOI1dYR8/8Bevk8VJkPqBTnJHGJO5DoR9antNm2PPlLN0Won2x0VLUNd21DuYKW8spUhFrV+BjnK9r1+L/uTnPJnKUXTQWunAmqVYq+TsdhM63+hk+f3VPXR+q+EvFaKEqJaKZpDKlWE1NG03mdqDiqtnlAbOT5uaq6wx45qbr9I+QDK3kZ9oGdmP081dLUCgGMbfwUAK8VVHT8b9cGwU4TUXdPBMD4O0hGkzS9XNaevAoDf7H9EtGynfbTabwLAb57HWZ2nj9XxN51Xz1QHmKXx0nKt2drKcQlxz4QePXpgIwFsBQA/cJMP8kznjwKAlZJKnXcKAFZKuL2Wk814vjEAFvJwsUKBhATAcXYA920ge6CGwrSRgRnoviVfDSEr1RBx2n5atw3OM5Pt1jvSjAVkAGzFhEqUu1CIYSrukM5Eebc3BAKGzGSrlNj30/yMr512EpRlgHQmacttDPWoKTUyUNSIN4s6fQ2OLwUAi3r0xo5J7ZjbtvIBfoYo6Xx0VDfIbykxi1Z/MGT7Mqntkz7StxWTENDa9yLtkEi1Z6YhoLXtWihlvdpfB+kQRqSaYzIWACw7pIac1s6nhS7WjJgOag5enTEABuUcFiVKft+Ak/x8hF5+L4NOfk+wC5XOYAUAi+Kg7i/fvQ4BrX6ewk71QoWbA55qDlntfDZyf7tXUmHDeSzVY6k9asoKOMrvIaDIH/JE8nuh3SuZs9YQAtZUpxg6quOh00Cg/L5qGyqtVlF2FBJfVKwOFIE+UaLV16jY56fcKT6LGup20nIR6lZPC/xkO2h8Cbz36JgH6yl07e1DN9T2qu2LUHVyUPsXplpMHbPLboXJELIxQuZqTdfmq6YPAWBRtHoIAIuizZ9wE4saASxRbNSgvdr8tc8s/x+hXoGm59Hmq+l8sxTyVM0pS994Zf3qdafd1xQArJSUEfKORdGEYy9mPjcN9Zicx1E9j3ZXi4GVTeoz1KOd3dx29f/J1c/516Gope42NpIIR9uo15/ab7PtsdQvS9vNtFcu93kdstkgqrl+qePgro6DwWmp7u+h9vf13YZy8VIo3JfkNFVC/tb/fqbxuJm7b5he7zqqRykO6ieCqYNem69aKH/T+W7tfDad3+aO0/5vL3/fvr6u1O6Ztse0vZoKaqjguxflgtl3AcCiKmc1lQEBYDmx1JQGEep1bXo/VBcQQ69ex9r1bToeptezlfVYA4BFO9X5YnYeajpZcr6rTvZv7yQOAJyvcQ8sXTId3dLL0Ocxv6/Q/ZUiVfxKAFhZwMcA2Pi2wO9YAVaAFWAFWAFWgBUwpwAD4M98bjRr1gwrV64U4WzjUpxs7qJ0mTLo3X+kOFbW0mVRAAAgAElEQVTLGaynPHaKgzZgRqM4OYDNnTsqUjpMB/QrLQDg0xfqD7O4NJb3TbIKfC7jrzjLlVLeO7nIKTxqmszFxYUVSGgFEhIAx9kB7Pz23PQJrRUD4IRWnM/HCrACn48C0mFdquckrF+3HpF/7JFdp4g8WShEaMv8NsKJfu/Kpc9HEu7pZ6dAnsZDsGbVaOzqQiF+5xyEiik/Ox1ed1gF/y56kcN32fclML3/APSaZ5IrNokq5FG8LrZu24CuX6YRodg1vhzn0MzaQgSKvHUmMBC7xxY3DgGtSy8UGjSwGUXMGYrxfVrBn9zsCRXfIcbw2HvDixz9D7a2xkQKHT9gtknoeG3hDQH7vHT/PzuvFnZQSPwq3Rcl0ZHmZrMCrAArwAqwAqwAK5CwCjAATli9P5mzKQDYz680BQaUzlOtREc7YPqMGQyAP5mR/rgd+VwAsGcmbxG6PA05sAfTA43bwWa9KR93QPjsn7wCCQmA4+wA7lU6UenPADhRDQc3hhVgBT4pBSTocSz/HeXcrA/3CIlAntt5ishF64fWRDSl6IAZx/wnJQV35vNVQM2JPPabWyhftR8DYHjRwnA3BNw+h5QpXPBj+YzYvud2LE7RpDllFAAcQGH3C4XJCFnH//xNhmCPY3e0UORq4A+s6m6SA9j9SwGGs3k+RyNKgXJ4O6VnoPIxAfBYyqHt/WQBOv8wD/di9FeGgF94NBCFC6XFzs7fwn/u4U9m3OM4vLw7K8AKsAKsACvACrACcVaAAXCcJeMD3qaATbQep06dwt0/ZmLLll9hGykB8bf1v0PHjh3xzCYbC8gKsAKsACuQSBVISADMDuBEOgm4WawAK8AKsAKsACvACrACrAArwAqwAqwAK8AKsAKsACuQ5BVgAJzkhzBxdUABwEpJH3VOvNqpsYueqLmFGAAnrvHi1rACrAAr8KYCCQmA2QHMc48VYAVYAVaAFWAFWAFWgBVgBVgBVoAVYAVYAVaAFWAFWIEPowAD4A+jK9fKCrACrAArwAokOQUSEgCzAzjJTQ9uMCvACrACrAArwAqwAqwAK8AKsAKsACvACrACrAArwAokEQUYACeRgeJmsgKsACvACrACH1qBhATA7AD+0KPJ9bMCrAArwAqwAqwAK8AKsAKsACvACrACrAArwAqwAqzA56oAA+DPdeS536wAK8AKsAKsgIkCCQmA2QHM048VYAVYAVYgUShgn0Y2I+I/8eKhNuppomgcNcLWS7Yk6qF4cVfb9Uxrn9r+ZpUyo1u3bvCt2PztLbfPrPb35sfpod0X8ryR92Lvj7WtMtElxrjZe2PskqXwfrIAnX+YB3k2LqwAK8AKsAKsACvACrACrAArwAp8PgowAE6iY50uXTrcvXs3ibaem80KsAKsACuQGBVISADMDuDEOAO4TawAK8AKfIYKEEAtUbMWApb7i847Rd3G8AEDMGrWhkQhxozl29GoURV4RoaK9mxcNAGdu47EmwBYaf+hxf3QqGFDrN1x6q3trt5lDKKiIvHbvBEfpX8ZC1dFQMA2ZHKQ/fn7wCaUr9T0dX+sbJWpLuP7Noc/jZkB3BMA9spfAA+2tsbEUaMwYPZ+K2vm3VgBVoAVYAVYAVaAFWAFWAFWgBX4NBRgAJwExrF+/fq4dfeRUUt10Iv3eujEq/I+PUHhDetXx9qjMForniFDeozp1xxz587FvhsR6NWrF66snozz58/jkWPqJKAEN5EVYAVYAVbgQyqQkAA4zg5gt9ToMngwpg7sKCR4bO8kXtd3LQ7/uUdxXRPGzgvTly5Fp7pl5Oek/ika0gPxQ9sOiPdPVadUtWqFsWbNGryEi/j/4QVd0KnrHEj/l+WSJUsW3Lhxw/KOvEciU8AVNjZ2+HlgZXh7e2P25IU49NctXP1QrbRzRRkCM6urZBRncNEH49HjRygzciuehoUh6EOd93OtN0Vn1Kb7hP3lwVi3eCkQ/r5CfAl7e1eU+GkWovXROP99abyKjEDI+1Zr7fGeZXAwcA8KJZegTCvRF39F8WKN8Jfxv62t1ex+TUavxJAhTZAtVFZse+FXFKPznAx776qTSAXesHdww+0bwzB16jRMmrr7w7TbNTO8a9XCuZ9GivpDHdxx+PBh1K1QSrw3gF1HbzSl+byifXqUzueH/dIAHLMkz4Pj5wNxe+0QdOox1uLnWJEeyxAZGYlTs9rErX8Vh6FqjRo41rP4e10HniXLYtvWrRiSMR1uPQuOef/VpRft6jKkL4YO7Y5nu/xRrmoP3DbXWvU6OT66KPzn/AlTX3O+xj2wdMl0dEtvg1uPEWN73ETgvVkBVoAVYAVYAVaAFWAFWAFWgBVIOgowAE4CY1W8eHEMHTHOqKUjRwzDiBEjEK0CYBsCwMr7P47IB9ymRQHASkkWLX86P3TNxQA4CYw9N5EVYAVYgYRUICEBcJwdwH0bSCnUEJhQHVuH5jdGVwK8s3fLhVKdh89AmbJl0dAvn3g/ZEg3DBw4CO1q18b2XX8IAKw4pbYtm4yGjRrh9+0nkZ0cQld+G4jN69aiDkFgawoDYGtUSoz7MABOjKMSX23S+f2EBvUbQH+uzycNgJ3CzuIqAcMc1XrFl3SiHgbACQOAG42bj7592qNthjS49eABwl2SIzAwEP9d2mvshCUAPIIWNLVwO4Dy1Xu9XuhkMuqTVu5BkSJF0CmvG4JeIekDYPcvcYb02LtvJ8qUKQOnM/PeCwDD40ssCwhA8Xu7UK5mGwbA8XrX4MpYAVaAFWAFWAFWgBVgBVgBViAxK8AAODGPjtq2okWLYvioCfDySi7+8/BhEIYNH4ZRI0chrZfMdnT/4VPxv+NHYwfAUZHp4OTkhAljG2IarWiv2mkMcuTIgewvA/GAHjwMpAcRymSI0ElHMRdWgBVgBViBz0+BhATAcXYAO9sYD4iNN+Dqhldnh2HatGkYPCt2p5ZrsTbYHbAIR/qozqBkPli2OwBeh0ehU8+ZuKmTuRU7juyIvn37om26lLj1JNLsg3atEQyAk+r1YQyA504kB/DZW9CMlM/VbmnOXFf1vfwG9roYnGg2cl5miI4Wr47qLlqSDmIxstgmh3vGjDjduxBevXqF6kM3GjuAdfayHn1E7PWYbDdUq/5xE/J4D8jj7dT/a+037ZdJd2K+1UnHMhw81W1PZDdC74jXKPsC8v82F+VruHTSwzmdfA1V/++URb4PU7c7vJSHhf4jXqVqVBwKyledatkNPyffk+tWlpTyRatf+3f43/L/durxpdqiBgHgx+eW4sjPi6mhD+T2MNU6aalfpu3R0wJKVxeUmzQQ0TTGZ7uWfS/no1a91a+qs/Fb/QFU8PFDwIu88KQFK0+2dhbf3wv4NkPwixd4ZZILVZuH2rf61/PQOJesNq9NnejaffObS2tjdwCbnC9GPSbbbdSGeMoARgjSqTlg9cZZWc21x6xeai5ZDzWXrCH0r4P8feQRLv+jRX7Qcvya1QdxBMBqP93VhUmmOXm18xly9jrK8Qva1BLTKCRx77laSGJvZPMpgPO72qJ1q9ZYvUsdMTsH/BqwG2lfnBBg+HkMHfOqn4ODxO+7wbP2xi6Vdr3aRortvp1+ECGgT8zsIve3kY5bOKZQjze53rXrs3QDVKpeAzuHtATdyOg49U6o6myxHrV2Sw7gJUvn4/Tp0/BfclE44FP/9X4OYOjyoig5ro8uqIDCdB2dkLex18XcOFp9ofKOrAArwAqwAqwAK8AKsAKsACvACiROBRgAf4RxeUEPaurVq4edO3dadfbChQtj1NjJRgB46LChGD1qtBEAHkwhwk4dPxxrnW8C4EmTJuFyaCr06tkLF9ZNRiCFgA7RyRDQDICtGhLeiRVgBViBT1KBhATAcXYA9yptrDkB4I6DBmNcE3sCFA1wWSNcJiNjCoCfFm1Kn78rsKR2Vmzfe0MAYMUBvP3QGjg6OmBymRLYfuAvBsCf5AxXOmUMgDct2YI6depA5+FE4cL1GP3jMhw6ftYQmrlvh1YoX748UkRIIPLoURD69BmO85KzEgCxQccu36Nd8VzirYM+FI8fP0bTQbPw9GUI4gKAK5MzfXQDGQI2Rj0EgN/crg2PPjxSfJ87HGwPW50dpg1phdy582D5wo1o164dXKMfxNovi8NLoLQUtefrcjVke2ye4N7de9g8sQ8io/RIXbIzlBQl7gSA16xejStHAuHo5Iom42bRdeSIGzvm4fffd6Ju/+nw8PDAke1HUb1aNQp1S4sNKYRywI8/4Nq1ewYAnK/+KJQqVRJ6GwmAdbd2YdaPPxK41WI4pzSq31YFidcDpuK3Lb8jX115/E2Hr8XxafUnxKtn5AOcDzyP7XMnyS5b6FeUKozWnkgFAFO5ReQylMIiJwYAnI/G5cySBjhNDuASFSXAUwDwDHKKdqwnQ987RT8RIeqLF6kkAbHaL9OcqU//OUb3Tz9cN4lpbQkAdxk2Q4Tm1XLSmtZjul2nC8Yr0s8vp69wvAY5ZcYWApvfeqekKA1DMGXKFNnusH/RnCI6rPj9L4tTVNlByyW7YnB9o9yvJRp8hxUrlmJgtWJGkR8MOX7N6AMLAHjJkiWUUieDuCeIoupe3CvYyLlbol4HSjEwDykjTHLcEgAW4zerHEr6lMGh+1o3aUGTC7l3L47A9u3b8dOuMHG8Ns/Tht8SO4bbOxjraAlsqtV/oV6vUToJgEMohYKSAuhNAPyVb1GUbtZBbDe93r3V6/Nfp0xie9ZXl+V4EQDev28/jm5cLs9EIPlt9WjXlyUADG29l4cMgR4fAFguGDMDymkclRQTs/vVwkoa42aUX5kLK8AKsAKsACvACrACrAArwAqwAp+CAgyAE3gUFfh79+5d8TAud+7cFs+eKvIaChYsiH6TVoh9w23cxGubVs2xmH6gRqseDxtEUojLgTh98s9Y6zQA4HG1IQDwywwcAtqi+rwDK8AKsAKflwIJCYDf1QGsgQV7cgBSCkMMrpkd2wOuwdhHRuOm5vod1L+JCAHdoXZNAQLSNe2BlSumY1L5Mti+ex/8l82lRVn10X3EGgwc1AVbBsWeQ9B0JrADOKleGxIALxpQG3nz5kXaV8GiI/cdpXM1a/A5+n70E1ZH2mDYsGHomE4CnBvOOcVrSv0lREREoGnfxbgf9BQz+9RA3nwUbjxSOg6fOkina5bgQFHPMo1fmnUAO4v9O1XOjlatWiHVK3m+YHvpvHX99yT6DFyMbaYAWC/PkzbqjMgp3KjvdoToX2D0wOaiXxlCKNEllTvO0tnneusM+gxagG3i3duKdNq6fvcTSpYqhZyhf4j393RFxKvznTn4RQGzzx2RjiLJ5Ou9Wjhjdy74kUKr1sQ3qf/GagLC/x68DJ2tA/KN2Ic0adIiU+Qhcfyz6K/Ea8rQX/HTOEpv8iw/chMQK1zxS3neVxK43qGXe/fu4vzwGgSMSd58E1GtfTuksz0mtttHSSuk9QB4kXX9Ci8DXwLnufLJ79tae+IMgNUQtrlSGichNgdmzY6ImRzAYf9sJ3BbDxdCMpMYDth2aAGUBaNez+T57rvI+ZP28R6UzVcOe0N9sZgiH7TKLUPlh+iyiNdQ1ycIpTnXLGN6kRtVy6VuFgA7FJA5aXtJB3iITTbZdKfbuE7AuaF3SQRTvuA6JoA42FbmbE99VjqKjzn44hcKyds8v7z+9GEZZHvcL+PGdarny2oIphu8qVEzhk5OeTGUwPfQnJeo3iaUqzgr0UsHnNw9EOHh4ShWTgLNvAUKYSRFTqpbs6qsInkJAouHkPq0qbP07Q7gxUt/RnoCwBXLVZT1OObBqCVL0cjjiAxR7OCj5uxNg7LkNN370BV25OJdf3STaE/DEt8L0DijnrOJszoNdDoHHDwwXSxY6NBhuKzfVepUJGhR7CGQnbzRhOpbWs02dqe2fRVxfdUtcgfjlOvtqUSwpjmAU35ZAiVKlMCvP6sLJTwaoQXVG3p1qnEodQs5gK2txyIA1gZanf/vDYBhRl/tPAyAY1xa/A9WgBVgBVgBVoAVYAVYAVaAFfg0FIgvAOwEGWHNGTKym7kShCxikxKNWClZs+eEs7MzotXQYDZ1GjQ2RINTdrhODwGUog9/e8VJYTg0+FuTHpBt3rzZIgBWQl/dPr5BrOB3z14K+QsUQLPWXSkE9EPK/CtXcKf0kiHUtPePHt4TgNm0MABOCjOE28gKsAKswMdVICEB8Ds7gLXQotGhyEmfi5e3jsf/KHdv7W7+xuKpuX4DVo6H4toa0LG32K4B4K3duggwvO/iGZQvVx2ZC9RFwO4NDIA/7hRMgLMbA+CQc6fQZ9xKKFhsWP/OqJfVAatWrcK8J6kxYsQIFP7vCDlsp+EQQS0H2mfVlFYUkcUL09eew6VLlzB7WBMBhHt1n4TbLwhg0T6zpg9HMedgUU+n/WoI4rcAYAUQbZreGSlSpMCK8RNw6NwT8XVaqSe/83PMmDEDEy7bCm20ENHK30p71k9uDM/knmjQewvuP71vAMDOty6hz4AFuKLWk88hhID0FKymfry9SKdtiakHCEjpsPfHtoi6fg1IVho1yHGfE1swf8F8vAhU+1VxMKpTyGX3SBn8Nvjcj9i++GeypLobAeDnZ+fJkMz2+VG6e3d8k+aMAMV3z3riOwJNES6PsGr+AiCQRoJCLlecMBi2tjpcHV8L167/hxzd/8SXX+bGw8AFsh69GgvX6hDQeuv6hcpoRqBZb/+vUXviHAJap4bU1RsjTPOhh82MihkA7BQRiKf0+8CrJDmf/fywavN44VCukSWPdNiqADqf6x+Y2X8A5gWXI0fpcHg/vIhvfHxw+p4H/Rhzw6mb25E6dWosb98K/gu3WAbAKUpi//kDKOX8j+rUvSPqCby+nuZvSvSuXJ8iK5zAPZMQ0NDag0MylDUBaQ0AK8DXt2BLcR2dur0S7u7uqJ6hDIXif2IVAPam0L7nZlVGN3IOz9zriGz0uXB2Z18RSnnddjUUOeT1QzHB5QuBWgFuPfeZgNX3BMBuhUWKgbSHB6Bzrzm4ShEHlFKyURksIVBdIFdDNG/RIuEAsEc9cX2d2NwKgSfO0kpi2X1TAAzbNKo8/8lX+xr4lhZCfKHfGCcAbG09iREAK92OEcrb0u2St7MCrAArwAqwAqwAK8AKsAKsACuQyBWITwBcvHhxOFOkubeVbUfl86HPDgC/CX9tKFzgpk2b3gqAnfTP8CcB4OMbh6Jw1ar4c1sAfClE4e0gHyFgx1b1sWXLVuiuDMeenTuQJkrmSvMoMgEd6SH3bTtyo7xRYgDgkCzSAbx2tAgB9shBzdmWyCcsN48VYAVYAVbgwymQkAD4XR3Apr3vOXwImjdvgeoFCspQp2pO33J1ShLwWINru9cZheb08G2HgIAFKBR+EF0IGMzZLWNwpilWUaRmmFmrsAQYFmRmB/CHm4cftmbjENCzJ1MO4L9uEahxRBUCSRsqp8ShQ4cw6EyYAMAeJ7eiz/iV+JPWOCqlU6Wcwqm7+8gJmkcB+LVHHVy9dhV+EwPE9qcm9VRcoeaoNQuAUyIV5QbeOaQ0cU9yC0bK8wQ5SCesTVS4AMDLTwXBnhy1R8Y3EAD6oR05HamkxBkBztr88D/cD7mPIYMawtvbG1q/7tg6YtasWagRdZ6+983ACmNDaixSeyNtlhz4avA0ArB2yP3ylNgnKlo6jj3DAjF//nw8unxBHuvUAAUJFGX0SSccuydGV0FUJMVnjvYSANhn1P+QMmUK3JpUkEI+ByFSdSSWrpAM+/fvx4WzX6ARHe/goqBq4szkklSKziZUhIreMX007ty+ja9H7kcKqufKtAK4dY0glRZL1rQHZReiFgFphzPdjMEVhfa1ql8Zeovj7c/0wnoFZIfnp+Wtrig3Y0LccgDHMwA25AB+nJUc7A5YSQtECxf0xpQ+XWih6HX8tmyiCAldTg0JHaQ5dXukwQ5aANP9j/RYs3Ik3LdNR/nqvQj0ylzALUaPxNAhnfHPzHbo3G0RZKBhYvBq7nTTHMCG+ydoUQCVUDv5+0EZr8jIKLSu2Rrb92zHC6+0OBoYiKL2Mla3wZH8QM1lrAHgnCcluN3jRUZmNxz97ycBgDsmL4xbz4LpurRUpMN245FN4vfMwNaz0HXgYExpaEOO2GY4HapmwXZzxwYKOV3XW+a2vk/QWinPdsWzA1jL2ewu53OorXQ2ayGws3m3Qwv6vJrRM7NxCGgK5ayEKH759wBMpVy+Q2equYEtOYCd86IBAd7VlZX+krNaC02vyeY9XFxfV9f64sQJWiCsbn8NgH+Qe3qWRXlamJEnpdzhsa10dkecHWclAFZ1trKehAfA8ro5cniwmCft2k+0NLF4OyvACrACrAArwAqwAqwAK8AKsAKfhALxBYCTg9JMFcuHXQdocXEsRfmVXcovCzYfkRs/KwBsCn8VASwB4DMn9+PUn3/gS/fraNK0C1asXIjg4GCkLtGbHMDP0a97WyxfvgL7ZvuibJMmwLn1eEYhAFecyIitW/dbBMCBTzOgbdu2cDq/kRxPuxkAfxKXM3eCFWAFWIH3UyAhAfA7O4BNujhnxTKkT58BjUqXFVsUAKzk9N2zdx3++us0WviVFv+X68+opPDDvsB9eLW6Azr1WICb6r9bj55BILk5uuZOJUKYMgB+v7mUeI+OHQBfc0gmQGnrqD+Ec3eO6gDO+/AsgdMJ2PDKWYCmTdO/h1eqVFiyZpNwACsAWAGVJYdvwe1HD/HMpJ62B2SIW7wFACshfA9OrCEA5+zJ84UDWGYcpsPU17t0vNK+srZnqD2TcJrcxsKRPI0cwJ6e8QqA4eiKUjOWCwfuAXImCwcwJABGpMz9iUhpJc7Y6BeULFkKLx3lFeZxdAqWLl5qHgCrjkQX9wvCARx8Ji3qEcBycLosHbeXNcemDIWN0PuwI5CsAOA0adMg9R9d8cviNe8EgK3qV6nZAgCnvjUaC5RQ1y+9UbJGLSSrR/mL45IDOJ5DQL8JgB0c3bDv9hGkTuVmBICpgcifp4Z0AGtOXZdDmE4O4LlPyQFMADj//QMonc8P+x96CeduwK0rSO2lw5Yu38J/zmGLAFi7f/o5aQ5gmatXS9nqSjPWzc4Nm+7dEiC3acY0xo5kUwdwPABg5fylyGG7lBy93xbogB071mP3+FLwn3eQQLcExGsOHaaFE6nQyCebXCik5u6tkuJy/DqAVQC8a5xxTmI10hWi9TmRMx9FrtjREdNGjULvuSro1XL5Lq2MlgTEl+1QozlZAYDz0MKVwCkVpLNaRn5/XZK3F9fXzQ3FzQJgRZ/Sg9dBHxWFPdP7E/UlCEwAuCA54bOFWesAljpbW8/HAMDKdXPj2iwB2KdO+5+JUPyWFWAFWAFWgBVgBVgBVoAVYAVYgU9TAQbACTCulSpVgr+/cWjK7rTKWnEamStnjvnjFLmE83qnRdOmg7Bm1RBcoJX03nWXIogeMHbu1hcrV65CwI+1UFEBwJfG4TkB4FVHCmLbtp244WjsANbr3QR1Hzu6k8gBfCPIBT75fTC0Sx08oAdFY0ZNgzIZIijcHxdWgBVgBViBz1OBhATAcXYAu6WWgxL1UL46OqIkPfg+8OMQ6SA78K/4t2exatgdsAZRh1YZOX9lZlPF2eQlcjBO7NcKjei47TtOC2B85bfemEwP5PvNPmzV4LMD2CqZEuFOxiGgM4XI+eQUJYHjkbAU6NNnOAKjkokcwM2zvBL/d48IEa96XSQeP3qEciN/xYuXLzBmSDfKAZwXeZ9KR6xpPeej7NGuy/cY66MF/5WS6HTPhHO3Ud81uP38OWp26oDy5ctTrs+TRpo9fBRMOYDnYYdTcswgANwkWq60tNdLZ+UTZz05LyPQ9od18eQAlqcv2HUnvsydG8GOCmZ+XdJd9cdCBYxGVYCLry/aNsoqcpbumb0Ttdq1h71vAezbvw+Plo8RuWnzDzsicgDb2hCxpuIarTru/1mBWUo9EelRj457VaijPImNdAAns7lMKU3u4dTwpoiI1sO55Ag0IDB72zWF1E9NGON6YoCRQ9HRb5LY74maaya1/i8EkuPv2I99rOuXbTm0p1DX/3pRbl0qHnrpiX1p6yIA8OnuxfGK9JazIQGKuRDQegLx1B6f3E1wj9K/zPjzGuUATouMYXIeO0XJkEz/XbtBzlA/XI/wxq/kWPctnlb83z1C3S/yIp5QKOmvi7UQYLT/6hNo1KggslDdbxanx8ckYAz2wgwKZdygcRWxOYVWT/Rl3Kd6ivn8IOb1yod3CVBTLmxDPXK+Oj0+YRwC2koAPEJt17Ufu6Bz9zkGUG1oowq8HQ6PpVDhX8K7WGsJelUAvP7QfpmDt1QhcUix+p2wZvUcvPpddQAbQlYrq5TdcO2ftQIULpixSuyvLSBqPnoh+vZti+8ySbA9bMV2NGxUBS/eqEf5fJnQvSV8KNT29dty/kg//+t6xqwJQM1a5dBCrSfc1RWB9Dvv0Jaf0bnryNcLliwBYHJyK+09RyG4p02bhsWTV4jzyLuWUgqL6zI0nQt2KtdbtCOq02/QVOmSy+ti5kABbksO2SDua2cXjhZH6Yo3E9eR/swoYwfwV93RgsDwb5tG4NGJE7QQRF3gEh4Zp3osAmBtPOh6P0O6hJ1fIz7PtQUxQYb+qX+o18nx0UVpIcOfhoVdht2cCsCbciGf8y+jLoAwqcDBGy3oul82IC/+ICd91XKdxA4xzmN6Xn7PCrACrAArwAqwAqwAK8AKsAKsQCJXIL4B8FEzDmA7WhnuVyoF1h2Rv4A/Kwfwu8yB9eNqCJHSprbF8ePHUbSIt8j9eyGssgC37Tr3wLp16+MEgJV22Ovkg7dnOhmSzFN/WzZPL50dDIDfZbT4GFaAFWAFPg0FEhIAx9kB3LeBAA8d65URYj9xdBJApl0GZ8oVCZFrUXmQ/V/g/eEAACAASURBVPPRQBQulBa5Q+SD91BbCY6dnt+QuS8feIj3gwa0xtChQ/HcRoYCXdKLHHAEf40zdpofVwbASXXOmwfASijnmpO2io7dppDPNjo7bOhZGXnz5jUA4CvXKbfuuM04pXoeXRCNYUN6o2lmOznPCCQb1aOzDgAryxdqVa+Kn2pRKNg3igEA61yRI58PDn9fUmxVAPCRI0cQkdoFefLkiXcArIR2zlirJvISlH6zaAA4W7VZKFmqJBzCD2HBuHG0ssKTTMIuqDFpLK3NcMTT//ljFy10jA0AKyFYA2e2UKvNIl6TNZ1G9ZUyC4DDKXQ0cuRAhe79YGtnZxYAw7EeChGgSu1DoZupmAJgS/1CaDHY0nnK9hoizqMAYAVoe6TPjsyZMycaAPz86u8Edmvh0XOJxJ665cYKyj1bNx+Ng5iHD3CcQFYlgmZKCaLszXBwwJZ9K1CkiI8BAP+zfxHKV+6K5+poWAOAlV07DxmMIUO7xwqAgyKCkLlJS3IczzQA4BUrfkGuXLlQMpvNewFg298ohHXVXjEBsBbyuldmbKaQ101/mC16pABgpWQuUliEbM9gL0McH78Ths2b/4eOXwVJB7DqCG5XW4JtJ3v5+WFLuys6FlF1RKq8OBh4Ft86SPC57sy/2LtnD3r4wlCP8v+hfduLz5codV2tNh6GepzTYww5lgdXKijqCaXPswEDBmCxumDYELHCCgCsHL9gVX/4FvFFJZ8qKvhWB5QAsHJdNhnfX1yXdlEO2LdvH6Lto0RodgUAi+LTBg0oVLQX5O/Evx+44ObNm/B13mUMgB2rITuB1Cqlk4v93KKCsX/ffhzduClO9VgCwF2GzSD9uhOwltWmDZfjYVjQYLoCwxIATuaLxXR9lHqwQA2BrumjvhIATkkLwe7s+EHkPi+cq5p0rpvsxm9ZAVaAFWAFWAFWgBVgBVgBVoAVSGoKxDcAtrcx/GI1ksJeXcrMANjKGbJqUC58RQ+v7jyIxvffD8XsOf2ROnVqnDz1FMuWLcMdh6+xccNG7Pa3zgFs5Wl5N1aAFWAFWIHPWIGEBMBxdgA7a0FGE8cAMQBOHOPArUisCpjJAZxYm8vtYgWSsgIp/bCHUhuErW6HTt0XxXTAJrK+WQLAcW6uOQBMKSGUUrleHiwh4F4pq2/sYNc2u1ggcXj3ULHgp2T2cgyA4zwIfAArwAqwAqwAK8AKsAKsACvACiRGBeILAMe1b+wAtqDYxOZO9GO1Pl6GuGDf3r0oXa4wXFxdsHbtKfoBuwTRWSpi65atDIDjOvN4f1aAFWAFWAGzCiQkAI6zA7hX6UQ1cgyAE9VwcGMSnQIMgBPdkHCDPl0FHAvCm1IinFtQRuR87jXXulQGH0uQhATASoqHg/vnYBSleFgzmfKTU4nh7CUAXIz027+ms/id3b/92Nj3+1iC8XlZAVaAFWAFWAFWgBVgBVgBVoAVeEcFGAC/o3Af+rD/zR2Eg4cOwTHa2FL9Zek2aNe2HSJsnHDq1Cnc/WMmtmz5FbaRTqJJ39b/Dh07dsQzm2wfuolcPyvACrACrMAnpkBCAmB2AH9ik4e7wwoYKSBDstcaOB0pUqTAnpkdce3aPS2iK2vFCrACH0CBAYMHoWzZsqhYzjh0+wc41XtVmbFwVQrJvQ2ZHGSu6b8PbBI5fmMPJGb+VDOWb6ec1VXgGSnrGd+3OfxnbcBT7RA1tLdX8J/GuZUNVcr71KYDe0Vo9Nk96hsf/1695INZAVaAFWAFWAFWgBVgBVgBVoAV+PgKMAD++GMQawtSRV4T/3eMfmG0/aFtDvFeAcBKSR91TrzaRcndnjjIXIYMgBPpwHKzWAFWgBVIxAokJABmB3AingjcNFbgvRWQuVfhlEW82ISeF69qSs/3rp0rYAVYgSSsgN0XsvGR98SLu9qVuAJgEOAVJeqhePFQ63kTAIv61e0x61fvU3YyWbNHpMyGbTg+CUvMTWcFWAFWgBVgBVgBVoAVYAVYAVZAUYABMM8DVoAVYAVYAVaAFRAKJCQAZgcwTzpWgBVgBVgBVoAVYAVYAVaAFWAFWAFWgBVgBVgBVoAVYAU+jAIMgD+MrlwrK8AKsAKsACuQ5BRISADMDuAkNz24wawAK8AKsAKsACvACrACrAArwAqwAqwAK8AKsAKsACuQRBRgAJxEBoqbyQqwAqwAK8AKfGgFEhIAswP4Q48m188KfMIK6Gxk5/QcVPoTHmXuGivACrACiU8BNfS4+dDiia/J3CJWgBVgBVgBVoAVYAVYgc9XAQbAn+/YG3qeLl063L17l5VgBVgBVoAV+MwVSEgAzA7gz3yycfdZgfdQoErt2ujWrRuqlC37HrXwoawAK8AKsAKsQBwVIAA8Y+lSeAX/ic5dRyLOuavjeDrenRVgBVgBVoAVYAVYAVaAFXgfBRgAv496SfDYevUb4w7BXj10ovU6+ksp2nutS5nSpcL69euTYA+5yawAK8AKsALvqkBCAuA4O4DdUstuRT006p6H+u6p9l/VmaHtl1z9f5CpKO/p4MiSJQtu3LjxrlLzcazAuyng6CiOSx4WJl5jzGv7NLLeiP+M6ndX3yX0g+oS9TpgzZp5sJVfN7Gqe1H4z/kTN9+t94BjQXjXqoVzc0qjS8OGmLP7vlpTMtjY2OH79YURGhqKhb0PoE3PbiiU5hn6D1iC59puTuruUsaYRcoKhKqv2g3GdE/thqPVp+1vqV+m+2vvteNM6zFXv7l6tH6Z9iOu7bTUb6295tqh9cNSO031slZ/bT9zupnWazru1upjrQ708dRt8jCkfXQDY8YuQ7nJfsiQPj2211yHZ+ERMa9TS/PkU9tuk172SPdAvkZFxE8P7cqgTPv2SKXfiXWLlwLh8VOtoRbbwsjgWxRVWpbC/n37cXnVrLidQOu3Ywrj4/S35PtwwzeXt9dL9XxF7SjVeJDYL9rlHFavXo2ne357+3EfWh/dl/L8Dg7yVX9F7deruOkUX3s7Zhc12YVdFa+R8VRvkR7LEBkZiVOz2sgadV7Inr8ADu6fg1GjRmHNZJp7VGJ8HsfT+bkaVoAVYAVYAVaAFWAFWAFW4H0UYAD8PuolwWOLFi+FESNGIFoFwDaEfpX3w0eMMurN6BGDcOTIkSTYQ24yK8AKsAKswLsqkJAAOM4O4L4N0GXwYEwd2NGoe+P7Nof/rA14EwArzoyO9cqI/ZzC/kVzAkUrfv/LWBYCwEp9s/vVwfHDh1GkUtM4ycYAOE5y8c7xpEBJmstLlixF3SyZcevBgxgPnDXgmjLCmCRuXDTh4ziVNCDt7IkzgYHYPbb4+wHglH7YE7gPYas6oFOPBW+A5NcA+N7de9gw+G/U6NAEVb52jAGAp88bh1DHJ7GOiFNYCvTsSJBFlW/86j6x7jew8RTx/+lLxxntb2mYTffX3ittevO8hnoIXIptLSX40UqM86r7af0y7Udc22mp35baobXXUjtN9bJWf20/s7rFqFjqGFd9rNUBKgB2+Oc0pkzegmIjv0L+/PkZAGvjoALM2rWKYNzYccALK8GnpQvqQwPOeADACrgt3ayDUU/co28JoHx043JLPZTbNZBsmwtwdUGrMbWwadOmjw+AnfKiVffucMmQUTQzefQVrCEwfeXIQev6Fc97pfNrhhrVq2PVkFZ4SYukPiQAVppeuV4e8XlcKatvrJ/H8dw9ro4VYAVYAVaAFWAFWAFWgBV4JwUYAL+TbEn3oMLFSmHUyFFI6yWXtN9/+BTDhg8T//Pykj6phw+DMHLYACggwFwJsUkNO3s7DO/dGDly5IBD6FMMpgfpF5+5wye/D/p1+l4cenr/XCz/ZTme69IlXdG45awAK8AKfCYKJCQAjrMD2FnN+amNhS4vipIT8OjSymhJUGzZDpnKYMDgQShLYWErlisv3jcZvQwDB7XAnAoZsX3PbQJG3vQA1Q1Bfy3Hvr174VstJ/755x/4lTZ+QGtpyBkAW1KIt38IBbybt8LSpYvRN3ly3HoWDOlzel0sbf8QbbKqTs8yOBi4B8dHv6sD2EucZsGq/vAt4otKPlUQ/OIFXvvMyPpqY4uWMwsjPDwcq0YcRfX2LVE1rz3691+I55ohWnOC0tfgofPaY3TLBaLeoUvp7470t8al3gDAAzsS7DXDqxRA+LbtptqY7j90szzveH8z9ZChW7SzsWwnVIfv+HnG+8doB/VP7KOCaqvbqQHnbsbAWevH9B+NQXW8nVc9gdl2mvRHa4+1/YpzO82cz+x5UwHNB3RD2uCrmDJlG/wGf4MCBIDXNliBZ6FheGHVRfIJ76SC1Ia1s2GaAoCfGkfyeOeef2gA/M4NUw+M935/CXt7VzSe3gmbNm/Ci4CP5QAuDLi4oO24lrhy9Qr2z6QxVYpdclRv0QIHVs6LVwBr9TBUHIaqNWrgWM/ieBUZgRCrD3z7jjEcwNruyXyxeHcASj1YgPLVe+F6PJ2Pq2EFWAFWgBVgBVgBVoAVYAXiUwEGwPGp5keo6wU9/KpXrx527txp1dm/KVwCY8eONQLAQ4cNxehRo40A8LDBfXH8+HGzdYY5pEOf3n0QdPsPLF++HF+mTYHMmTNjy+n/aOVtDexYtwFOTk74cUxzLF68GH9e4KBIVg0Q78QKsAKswEdUICEBcJwdwL1KGytDAFgBuS//HoCpU6dh6Mz9sSrnUawxAnavwsGeZeE/b68AwNPJIfzk6CIsXLQQJ2/8zgD4I845PnXcFLAEeC1tj9vZ4nHveADATk5uOHd9PaZNm4bFk1eIxr0NABesUQn1CiWjEJ3rEap9DVUB5xMP+ajeJVQuiHzpJAlviqdZYziAPzQA1toR23kUQKwUBQCbOpff3D/OgNPc0KqAfPwSM87nVtL5/KZD2qjd7wqe1fZ8KgD4y7ZfoGjRYtjWcjNC9XoGwPEOQtUJwwD47TfpD6ZPYdRq1x66dM+w6ccfgWA1pDUBYKXYRcobbnw5cK3+JEpoAOxUAN41KSWBfxmUzueH/fG0rsHq/vKOrAArwAqwAqwAK8AKsAKsgBUKMAC2QqTEuosCf+8q+XzpwULu3Lnf2kyHaLn2vHT+rBg/fjwe2FEIKSo29NOsdatW+HmJcQiqIQN74uTJk2br9MqUGe3atsNP48dCmUQROplTOETnKV5d9cHi9fsWtQVIPnbxTmKVkdvFCrACrAAroCqQkAD4nR3AWo5fXSi6DBqMGTVzolixejhpJvdfTACsDbc37B3ccPP6BAbAn+MV4JAeRchBvn/ZVNH7UJ2TyOnchL4nBRFV/E8NXTy0d1sMHToUUfJrDpye38A3Pj44fU+dcK6Z0YgioKzu0kBsD3cOxSvKQeuXUw0Jqc7XmtWKUS7cNfSdTRK2C4cXoVzFdgZjaf7GXTFhwgR0K5JdpOAIy5JN7LehSyn4zz+ISsNmUDu6Q28r25GO3L+i2AVj5ZIlaNZ1pHibp2kPcghPR/v0aYxCUhpyZZu0Rxt6J/19HKNQ6L4Vm4t/LV76M9JnyEBO+opyF8c8GEWhLht5HEG5qj1wm3IgKqVcnZKiX06hduL9y5ub6Xqsg6umyYbNAWBrdXbOizw0XoFTKqCCjx8CHmstj+OraU5XGo43ncCG2lTHbwwgaZJL1tSJa7Y1GhglN3FsztwY9ajn0UIcK0D2bcA33gBwHPXRHMyGnMmanrWlY9lcu8zpZBoC2rBffDmA3zjxm+OggfbYFgDE1lbNWR3H2ff+u+vUULul6qJ+/fqG3NqXL/2GPbTgFi8jkY4iM5Xo8RMeUIj4wxMqgYyQgEc9lKFQvX72hzFu3DhyyRcSuXNvBJ1H2i++gE9WH9G28Mhb+JkWCuNxoGyrcxm4+fqiXR0/8faZnSfOnz+PP+e1k9ujUsrX5PlRkerPkVJa1A0hjjfvRykCZJkrdBb/t7eROYCdouT983rAVPy25Xf6y1K/7sXangd28j4ZcXZc/OYAtjbnLumTnfpXo7jMhRtl90LkIF8zqJ10wFoLvl0qIRPVU7dYVlHPY/vUuHfvLgIm1aHOEUZVc6gDFhzAJuMVQ59I63S2KTcBJUqUwKG5Q9G2Xz+EOct2nVrRCIEnztIP/faoR597Lw83xW9bKWWUmZTOFuuxsj2wL4AvihZFnYa1RTuC7dLhHj0DOTChCqIi9chXbxRKlSqJf50yie1ZX12W88zmtnGobUvzOdpYH/vol6KeEHsnMe9PzOwi56GhZIWDoxtuXJslFiJOnfY/481O3mhCOq3slhXb6XO6Wvd5JsfzW1aAFWAFWAFWgBVgBVgBVuDDK8AA+MNr/EHOoMHfmjVrYvPmzRYB8JlTB3Hu9Gk8unoKStjK9IXroFWrDnj8UP6g1sOOHMDyYZ5SbOlJzsOHDwVgjq3k+aYgKlSoiDkEgJXyJgBWQkAP6NJC/N854gn8/f0ZAH+QWcCVsgKsACsQvwokJAB+VwdwFxWE0QomREUBEyvRg7V9N2KEwtWUiRkCWtvCADh+Z0/Sqi2tb3VKfzESHSoXlN973FMi8HwggYSdKFftOwGAS9AD+d/mT4QPAd/rt6XDScUd0Pijd9NuWLrEH20zSOAarIJiT/WBfZCaa3psz5ainlu3HsPOzgGnAvxFqOJCBIGVogDgNatmIlfwUzSkkObr9p5GZ3pw/FOnvCibrxz2PpHf0UrWLYcl5GCvmyWjOB9dAqJovFUBwGtWTEfepxIQhzpKkmjIlR2jPbJfG36egAwEfOMCgLPnL4DRY3qgac0aZPVKQZFf3PDowlyxoKJAxa7GE+ItANganUEAuIEC2ivbEGBuhGNmgIOlWWia01Vz/mpOYO14s6GTTXLtKvtbFQL6HQCwIb+tchLiam8L6RxfADiu+mjg1NRJPdoCABaaxVbC1H8ap7AmgGncf+1Qa0NAa8e/eco3x80Ask1CgCvHxVriKYWtpfkaYzsBYAFUv62FXxRQG0KrVRwc0LB3HTx69Ah7ZquhwlN/izq0QCpi9wBs3RqA9I0XonDhwtg+5FuE08Jd2JUSADizjxfd987j2LxVop56vZuIevbPHiZOnb3RDHHc6lHdyW5P53JJTRCrOzzu/g8rFeBMANjRyRW1JizHlStXcGrhdNlkveoIjXSX7x2/hjOB5Do1fbFyHLVbywEc/rfaRUv9kiGGY7SHAHDB9u2QLWxjvANgcUILOXfdSg9AdYp8ZdCHALBS7F7dFK/WAuBC3dbT7/PMWD+CQLmisystviGdvwwJwMyZ5LAN07y0bwfAFvUh4Pr2+SN1VsBt/foN4PnqHyyYT3PqZigy0QKc5gX+FQsIkGEIGrVrh0tr/fDXiWtvBcBvred5OqvaY5+ngQDS+5YvkvMlWQ4BoN3OzsTSxUtpZYH8HEfpBqhE47FzSEupIwFgUcLlBWtxPhMANtLnlfyk9+30A33fjIwVANvYOODI4cECELdrP1GeTysMgI314HesACvACrACrAArwAqwAh9FAQbAH0X29zvpm/DXxsYGmzZtsgyAj8/Gn7Sfb7XyOL59OwrXG4sgAryvbFKgVetW+P3Xbgi5fh1/bZUPZDwjH8G7UCH49FBXXJs02TOTN+rWrYs1U3uLLSG20vmbj+CvAobHTZYrXH9oSecjB/DpwH/fr9N8NCvACrACrMAHVyAhAfA7O4A1FciBqACo47tnY926tejRYbDYYggJ6+KDXPTA8tKcati+VHFezDHRjwHwB59QifkEui9k6/Tq9xwCozMIrFZJcVk6XFUA/DvB1AEDBmDmjJlidxVnGIBrvgZDyAE7Gr/0aAj/H9fRAjpZDAZY12L4JSAAdicnoRO5dDVuVKpRZXLqLkWb1F+KXL4OzTth5S9zsNCvALYf+AvX1fl9ZvtktG7dGut+OyXqtRTi2dJ2pPDDvsB9ODXSOBevqePXogMYrrKjdirxjnwu3pqCZMMUsACALekM9UH60mq2AgCf1EBhXOeYiYM3xuEmANISYLS0Xat/+lLj3Lnaew3yGmCvCj5N9zetx3T/+ALAeF99TEBtDGetBrLjCIC1/lnMffyO8yE2Pa2pKsGdwK5NUIXA4LWr63Fpyxa6fznIZpaugcoEvk70KKXmPvUSTuCCPVaLBRl1Mx/G/AXzaYGGGpHJXGjgCuNQleo50KsqIgl4FRyzFBcuXMCTDQvleWwyCJDbuaqHzOUbkhv5CEj75rqPBUoo4JdmQnFYcsJa6Nfebp1hY6NDQ3/KfUu/Z5/vVnPffrAQx9rovx24epQcgQYESjduGIEnJ04Q8X0iD1SBI9R+V2xeV/xbcz57hgVi/nwaj8t2SJE9B+r3qoL169fhyd5d6om9kTZLDlSh/y9eRNDzjJaWyVx7vAmyu+K7qe3ero+9lfOH5kGNWrVxZXIZXLv5H8Ig51PzDvWwiNrz2KEx6hIAvrW6ME6coMXi5hbkWKrndn7r5rNOOqyVRQpyHmaJHfybDQGdmeaPA4qPnv32+ayrLcDyzQ3FjfplNgcw0kCnc8DBA9NxPvA8OnQYbs1tg/dhBVgBVoAVYAVYAVaAFWAFElQBBsAJKvf7n8wU/io1WgLAp8n5e+fwdHh6eqJZ03ZYtfInXHyWHQUplNLdR1Ho3qM71v3SEhvmzEG9BnkRcvEiou5fxJ/H/kKf3flibXSYYyr06dMHNw+vw+7du5E889ciB7CbuztSpUqJn3/5lZwk6TGmX3PMnTuXAfD7Dz3XwAqwAqzAB1cgIQHwuzqADSKoIWiHDK6H5s1boEzBSgim1AgaAM7VZBjWrBwJ19+mo3zVXlD9SG9oyAD4g0+oxHwCp8zYErAb5QumF60MtpPk69kufwMAVt7n+zqN+J7j5uwmtm9cNAGdCeQaAK9jXnjSQoT72/rC0cWFgIzOKCQzPP1wkIDrt+43xPGhtmnl+ZzCERoWagSAly6Zg76p7XHrSaQAwEpx1cukgiGqlpYAr6XtHr7tEBCwAAf7vT8AVpzMmw7sRZEiPnCPkOTSNJS0YQpYCAFtUed4BMCmuXTfnKamIYgtAV5L2w11a2BVc7Zq702vEdPtpk5Y0+PU7fEJgN9Ln1gA8OiO5CDUVj6oANi029p7cyGgPxQANoB2rQGa3uacv6YNT2gnsEcLEVLW3e0f0RLbKAnE7jqnFqGH3wTAYkO5wajdoAEu/FIFl5TQvdoCh7cAYAX8XZjQEv/d/w+lZqyHo6Mj0obeF9U912UQr14hvxsAcHnKBesZvR/rF/9M4DM69qG1BIAt9EsBwOnTpUdp+rxfR6A0sQBg2FcBCIx26FySIjvYwp0A8P59+3F0o5paSe13qfpVjZ3PkTJEMSJzCQBcp3sFAVZxRku/JIFu68ltsGnzJgTv2anqah4AK8C4av9ab9fH2cr5oy4EONovL4WyVqaNGiXMXv3kyz3IagCsLCgwW49LQ+vms1NetKKFDy4ZZIjmYF0W8Roj9PdbALC9gysqTlvy9vmcoYtwNl9d68sA2NxNmv/PCrACrAArwAqwAqwAK5DkFGAAnMSGrFKlSiKk8pulO/0g2rlT+2Fo3CFnysX7BwHg8xvbI89XX6FRkzFYuXIc/j5/H9/UqYO7wT74odsP2LCsNbYQAK7RvCTuEQD2uHkMx46dQvd9sQNgvd6NQv05YcTkYXAn6Bt1+yLGjBmD/2wziNBQGd2eidxT/15/gIMHD+L0xUtJTGluLivACrACn58CCQmA39sBrOYO3Ty3uwhdW6jSd3LAHHyQgoDc4y1tcZ4+/76u3M3MQDIA/vxmuNJj6djZdXiOSH1RKX85uXCAHjAPJUdu82QHJACOIU5WZCtQAIEBg7GWHOffdTIJ9aju7+HbBgG7F+HBok7oTPn+bqUoif3nD+DMcJnL96q52di8FTmCF6Nv8uTCEWxuPy3Hb9+0NqBo0rhuUp8lAIzkJQhIH8LJEdSeeQcJNEsn9IaF8jrSQkDPWLVSvG9fspTYHmSaA9jVVzibGzjuIEduA5zWp5H1zOtpVI+heeYAsLU66/KiKDn6jy6ogMKUA/iEamSM8xy24HCNq8M0rgBYyeUbWxnYSg2JbAKArd0/PgGwaJ9M5RqjWNTHBABbrY+5gTQN/fyu9cdynHLKR57yCkoVLHOcGhy96v5vm19Whf42rUDNwe0eJRd2mKbKtjifKZfvdwSAT2xuJXOxmjHcwr4CxbvNge/bFcauXbvwTa32WL9uHaL2ykgY0TEAsAxub1exKarXqI7fe7ah+6QNKk2bLxYa63bL0NJaIGJDO3W+qEKhpN1SP8A6xQH8VILiGMWmALLSwuNKDb7GXMU5/NjkArbYLxlquubknwQQjdq9UvbDpSryUwjonKGrjUNAv6/Ohg5YyLlr2tGvBqIptefhgbbYtXUfLQgqjAy+RdGwdjYJzJ/KcX9dpLO2ZO/RAtzqdssIWpE6PzjS+HXulAcLCQy/CLygHmKuPVbq42zl/DELUtVmOFdBPXr+oLM7K8f9mfqJaZdczqPIINkPS/VYHHcv6GwdUGrEbETp9Tg2qj450/WIcqyHQqRz1gjjcVdCVyshuQ8M9MYrupe+vjykPtWnzH37fPZohBZ0ff21qTH+PkF5sKOk89i3W+/YQ0DT5xJc3fDq7CBMoxzAg2ftNR7eeJuHsV5V/E9WgBVgBVgBVoAVYAVYAVbAKgUYAFslU9LdSQHAkydPRi7HPeJB5x/HzotcTvcfRP2fvTMPjOlq4/Avk0x2SUgsJbWvjQhVQe37LvZd6yPW1hZLCVq1xFZ7laCC2inaWookCEFFqS1qKaHEktWSPZN8555zJ8wk6cyEjIT3/DPm3nPPPee5d5KY577vy58Ut/lkHIYNH4Zftw4xWABLVJKV4psqx2SR8ipCWZK/2qeJ/wiaqMQ3bcmmZvkXIs2cCBABIvCeEDCmAH7tCGA5Re/JH8ejD6uZuvXwX/wqFXIfwASchpr7DAAAIABJREFUH8yDl6MZk7+Ps712JIDfk9taa5kvBbBUg7dLI5Gas2xPlsp520woD8oRwJngMEHE0k/+yQSwlOoxOwGMArWxnonRwmfGCwFsXgN92BfKm4cUFLV8tb//l8+jU9zK/Wzqd2ERyT/jzBcdsXTtb4YLYPaAxIz1GzCxylUmbvviAkQkdPsapjgbHJwhgEd8Ox0TJkxAp9JleK3hsVvPomfPWsDvMh9ZAH8a9SOatx+DO+rP48bJGuNkYDRAAGfJWdcX7frezFnU8NU+9FWxp0tg6tqfMbZ83rGjvLOc6eJlmimipVTMPC2xnv3fpAD+rwhgafL/ySengja765dLAlhd23fc9q78zAt7/ixmoI7ofaVmc1ZT0xbh+t5+kFPNj+5URTNTgL4DsIjTyizlchf3B6IW61N1FXCtASoPxyAmyC6c9sV5liraomE3dOrkgXML++P27YdZCmBJkLX9bi3OnD6NR5uX8AGdPxvN/9/oP74LiwRNylIAWzKBOWhkE5w8eRIXt6/PeiVMABdg/QaMbMFF56MgdapjubvOdQlB/cm4b/mDxyenfwkTJqjrTj2EokWLIu3i9EwCWErpn2POGaswUADb9uW1e9NDJ+otgKVT1WQCWMqk5T+hk+Bs0QK92DgvXuzHPimyOkEdup29ANaLT7qe948ucWvaDEXq1EbvPlX470P/FXMFMSaA2/fvj6AtvmIdusbRed1fCuDIqEhcW+IpTtNoPk+9nXRF67q7TUAXdt8/8mPp0P+8oSGApeM+/Gzkf9/Pyg6ozyKAq9sdxPfLVrEnDETkcXqZCrzG77nlIzTvb10PJrHP+wj2+3/FxM4IYb9f3Vv10feTTv2IABEgAkSACBABIkAEiMAbI0AC+I2hzJsDlUi5hK+//hqf1HTA48eP8cXweVixYiZKsExOoZcuYvIW8WzsLztGGSSA8+ZqaVZEgAgQASLwOgSMKYANjgC2LcJrtA7t2oQvUaGIZREeiWhUoTYXVDGsJmlWKWnVPCyfh+FjNzdceGLPv5BbOHmoBirL9GiEhYXhU3fNVNLZ8SxdujTvTy1/EviwVluWCnk/SpqLB9mka7l37140+7gUmrMvaZ/JX9xq3yfaKaBHfL0E06aNhkOqnAJZ9ShLsZO53xONL4QbsIcY1jMx26V0Kfl+zoar1rwstc5Xr+sQVpPYF45ySmb1KC/nXZhlcLHFudunUKRIERROvMfnm1ygFEqwiN+WzVqKQ+wq4WJoKCo6ir8TT5wKRmBgILo0rCr4yDWKTwRsh42NNUt9GskZ7t4diFrutdCwZWt+3JJNB5g4bpPBRz2fy0F7DOKsPm7+lkCWctodw1xtEcPyvWf/gEc2/HSIvYwUua+kVs5qJHWqYilCV69IUAOFrqECWN0/0UI8kGloKuuMNb4hPupIWm0xLb3Xp6mP11ULWW/+WawrQ+KyCWUS8LklgGVhdHJHX9y5E4bW1Tojlv0eY8H8BrVq3WagYcMGSDMRn0+b9EdcxB3w3YyPWMRpuz4dxftV88W4ijLoylI1V65qzx502YZbZ83QhEXulncVEZtKlajlffan0Sz17d8sclWejuJDNGTCuWqzDhrzi724DVv8/FiEpNhsWbkrBrPxVRYm/L1d+j3NVMjy0drzvuO/EAd/O5xxvmzXpV5HAXeM8vZGqq0VH/FCIIuaVShQqmCKxnzwupxlXkVda2qsO4OzPB/t+WZat0kJfj06ebjDR4oAfpFNznCt82mfR339dM0HevLRxbl4o77o0L49tk4dkLX4V1PROl/B9Fvi/jp1gvfQdxxd89G+v2IfXMfdu3dRyiZa67pr3q+ZrofO+1lECvf2+Z6nii6oEvcxTOzg6FgI+1bP0vyc2lfCRvbA16cPj6BZx4G4q7mXvROZQ46cXsDv04FONf4zw0emw2kDESACRIAIEAEiQASIABF4AwRIAL8BiHl5CEkADxgwAD16foJ4luLwWEAIGjdpAmvrOPy++2d8tSkRxYsXx8G940kA5+ULSXMjAkSACBiBgDEFsMERwBO6CwJy6kwT8X01HOQvqiUBzJuZvCP1uQYxET/EMk/KKfnU46g7qTOeykdn1BLODjsJYCPckLl5CjOR+hipDzXOYie/kwTwq/ebulPGfvUGrX6Z9uvbj33ZLLWCLGpKaiKBZhZN1/nk1OhI0VSjL+elruUYywe3S0nhr0s3rNMUwApRGxlpmqlaM8aRaxSzJLq8m0WaqP2prgCakXpTF0dd+7URFKyCkKuhuL9jKoaNmZ1jAZwd3kw1aLOrBSsH5OktIOXU0/qmdJaErtQM7Z+RulkdMJhdjeDsAOhIfaw3H9lzZRWZnN2pNbarPZl27WR1p1f46CXgs1iXdJwkgaWWKQV3bqWAliPZw/+ei7i4+BwLYJjLYlIhf9KYAOYtWdQEhrm8PUlOOcAEI29mcr+0OlwAJ5mG49Q6JnJZ7XJx/GXx+ooAFuM5aF62FLmfOgDZzE0eXz4w7Z48npbw1J639vmyW1fGOlhtXD4feb6qJ/J85Z936vm8Lmc1L3NR+z2jqTmr56M9X+11MwHMm0Kep0r8vM3UtM+nfR5956PQk48uzhbl+BTNkkQxgkypv9UL0D5f2i35urOnc6Sm7zi65qN9f6nk5OlpsnLNuO6iRnDG/ap9PZgA1tivXkfG/Sz/pWhVXOxhApi3dPk+SNH8fVit1xhsWL8Yo0qIkgxZCWApo8WvTAC7urqSAM7y5qeNRIAIEAEiQASIABEgArlNgARwbhN+y+Obp8Wz2kFrcf0YSx/1SktiT7I2qF8fHsPY08isXfxzB0JDQnBy1ybx/x2zRHTo0BHtvtjwlldApycCRIAIEAFjETCmADY4AthKRBbllUYCOK9cCZrHmyDgpy2A38SguTFGRqrpCfh60iTMXC6n7s2Nc9GYROCNEZAfvLBO4zVGN35RD4u/mgQvX62aoW/sfDoGylQD2Fgnzu3z5DHOub1cGv/tEFC6oHD1Gniy73+YN2MGJq1gUcIaTX4gkYlkV1a7/pKvB35nmTbajP7x7cyXzkoEiAARIAJEgAgQASLwXhMgAfyOX35JAEutsEp+Ildeb5KJeJI10qwsf7VjKZukVihZ9E81FR3vm1V7xwnR8ogAESACREBNwJgC2OAIYK/GeepCkQDOU5eDJvOaBPKTAJaWOndcKzRt2hTuLQe85srpcCJgDAIi9br//StwLGSNZc0/xIHA+1lEDBpjLuwc77AAzlOcjXQ56TRGJsAE8GxWssEleg2Gj/SFZh4RaS6iJMna06Go9UkxHBpeH0tXBb+9z7uR8dDpiAARIAJEgAgQASJABPIWARLAeet60GyIABEgAkSACLw1AsYUwBQB/NYuM52YCBABIkAEiAARIAJEgAgQASJABIgAESACRIAIEIF3nAAJ4Hf8AtPyiAARIAJEgAjoS8CYApgigPW9KtSPCBABIkAEiAARIAJEgAgQASJABIgAESACRIAIEAEiYBgBEsCG8aLeOghYqV7wHgmmIsU0NSJABIgAEcg/BIwpgCkCOP/cFzRTIkAEiAARIAJEgAgQASJABIgAESACRIAIEAEiQATyFwESwPnreuX52ZYrWgDh4Q9JAOf5K0UTJAJEgAhkJmBMAUwRwHQHEgEiQASIABEgAkSACBABIkAEiAARIAJEgAgQASJABHKHAAng3OH6zo/qnHwF/fv1h3nyQ75WRXoaf715/QEqVKjANsTz95Zp8VAqlfDaHZMlE1VqcVhaWmKuTyfMnz8fjyPNeL+n1sXg5eWFm1t8cTX0KqIcneDj44MiNtZ8f0jgXmz6aRPCC1TG+PHj0fQDEXGcZvoCx48fw+KtJ/l7R/NEfpydnR1///zRDcyeNQuRiebiPIpi8PQcBDeb+/huwQLEmhXh2+PgzOe1fG4/FGDHqlQKLF26FLfP3xX7C9rxcQvYO7B9KvwydxSuXr2Ke5aV+f5qH1fAiBFf4Befr/j2SAsxLjUiQASIQF4mYEwBTBHAeflOoLkRASJABIgAESACRIAIEAEiQASIABEgAkSACBABIpCfCZAAzs9X7y3OXRLAPbr3QNsGH8HKyhomSEP4gwc4e+YKWrVuBSsbMbnof2/i8uXLmLxfCGHtpo8A/uf2Pxi+eAn8/Pzwz6WLfIiebesjMDAQtxQlMXr0aAR8PwfR0dFcAEst0qw03Kq7YeKwvlzcShJWanVdS8HRyQn7jv7J3ydbl4bXOC+UTLqEVatW4fYzIaCTlKUxftx4XPtzAwICAlDNrSaGDRuG2ePn4NmzZxgw1RshISHwDzjKzzP38+aYMmUKriQXxzh2XLppPNLS0nBl+xoSwG/xPqVTEwEiYBgBYwpgigA27NpQbyJABIgAESACRIAIEAEiQASIABEgAkSACBABIkAEiIC+BEgA60vqHe3Xr18/bN68Genp6QatsGTSFXTt2hVNPFqjVJkyiL4fgUePHyPIPwidO3dG0YpF8fjRQ6SH3URwcDBmHIzIcnxdAvjKtg14+vQpPh/hgQUsQjc6XkQAq9tzGzsugIMXL0QUE8CRVpZ8l8rGCbNYpO/+VfO4gI0z0zwO6SIC2O3jMnB1dYWJZUEkJSVhj996vt2hdCkWGeyJH3zmgH9IbEtj7NixCNm9js0nFuP+1xLffbcA9xOLwczMjElfT+zfvx9Xrv7Dj1dHMN/atoAEsEF3FnUmAkTgbRIwpgA2OALYtghGsAdtFk4eyhFFKcXP+11ffoqlq07jjhqcWWEs3rABw7o04VvS0p6iR48eOLk/SPx8Ni3MX9f/uAA9e/ZELBuHJXLAnNalcODovZfj6LgQpUuXRlhY2Nu8XHRuIkAEiAARIAJEgAgQASJABIgAESACRIAIEAEiQASIQJYESAC/5zeGvb09EhMTufw0pEkCuFOnTmjepR0smXRVppppCGDYiZTQkgAOCgrC7MPRWQ6vjwC+ceM6RnsP4BG3+wNEBLC6ZSeAy9eshxYtWmDjrIm8a1YCWBK3478agpCzIQiPjuciYPE307nwLf9JTS6G1UI43MIZbdq0hsOLfxEVGYkGLvb4iaWgjjEty8dv27YeklOS4e8fzN+TADbkbqK+RIAI5BUCxhTABkcAT+guMKnkB4qURVGvowdOru6FL5ngXREQyXcP/2YJmjRtih6NqvH3U6eOwuTJ3vBkv7MOHDnDBbAkkrs0rIrmzZsDygIY4T0FK75sLMZhElifRgJYH0rUhwgQASJABIgAESACRIAIEAEiQASIABEgAkSACBCBt0GABPDboJ6HzikJYCmlcWpqKp+VqampXrMrl3gJ7Ts0R+W6HrC1sYEVOz4iIgK//nIAvXr1gk0BJR8nkdXcvXz5Epb53+bvE0xFrV510yWA1RG0D+0q89TKLs6OPNVyXJQY75FtRc0awHjGUz7HWzlxgbt146Ys1xNt6gxn5xJYObI+Zs6ciYtpVTGLvZ5a8SWP2K3pMQhOTo7YzCSv1CLMSnIBXMnhBSKjolDZLgGbNm1CFNsutVZtW8HJUeq/hb8nAazXbUSdiAARyGMEjCmADY4AtjLRpGXiAtjYIuHS11i0aBGmfB+QJU2bugMR4P8jTo2vg6Ur/4Co5P5KM3VFseo18PBQf8yaMQPTlp3Q66qQANYLE3UiAkSACBABIkAEiAARIAJEgAgQASJABIgAESACROAtECAB/Bag56VTSgJYSrEstbi4OJibm0OpFPI2u3bhwgU8O7MaYXfuoFC5OihZowZ8J0/GHfYe6aKGbplyJfhrAVU0HoY/RHCsA8LZa04F8D2r8nw8R2Uq5vj4IPrBNSxgKZglAfxqDWAoRA3gMp80YhHALbF4/oIslyEJYEnoelSI46mlb1m6Y5DnIJSJCeaRvcXd23CBrC2ACyTc5BHATSoXzCSAk5OTcdT/KD8fCeC8dJfTXIgAEdCXgDEFsMERwF6NNZfBBPBQFrnr01uJunW748bzrFdJAljfq0/9iAARIAJEgAgQASJABIgAESACRIAIEAEiQASIABF4VwiQAH5XrmQO1/GqAJbqAMfExKBgwYIwMdGKtJLHt0x7hj+YAA7ZPQ212rbFH/v9UZvV/L1z/gkTvOHYsmUfVvz0E3B3MQIP/Y6iqiv8SHv3uRg6dBzum4mUnOqWlmYLS0tLVq93GObPn4/IyGS+K83WDt9On44fZi5CdFQ0i0x+xLcnphfnr4MHtuYpoYPDYrKsARxn54zp7Ph90wYiih3/xNJJjGsiUlMn25SEDxPJ5S0SxbgKUSPYOvkfHmGsLNtMpJD2+ZJvf2DljAEDBuD28TMwY4K8Y6uKXBw/MavI90/s25jP5+zfD/h7EsAZl5j+QQSIQD4iYEwBnNMI4BFfL8G0aaOhZKXrpeQVUzqWwwGWZeKhNmeWIlpq3l/15imgh3TqKFJAa/ezckV39nN/x/DiGMFSQK8MEL9vdDWKANZFiPYTASJABIgAESACRIAIEAEiQASIABEgAkSACBABIvC2CJAAflvk88h5DY0AvvjncZz/4wwq2d1B7z4jsHnLWsTGxuLD2l3x19GjCAg4i3HfzkDg6lZo2rs3cGUXnkVFYvO5D7Fv3/EsBbCEYujQdkw8F2ISeCUn06i9B6pWdcGqWUt4quYGDcpix46dXABLwngeE7N+fn7ZCuAocye0bt0ak5tW4kL3WpyCj1utuiscnZxwO0bBa/6umTYKcazmrySAlUozzPDqwUXu9lMPeWrpu8E72ZoC4FSnHe+/csoMpLBI3ykTu/HawVuP/wu36m4Y2bk2Zs2ehYhEc34eEsB55AanaRABImAQAWMK4BxHALMavrylJ6ICy0BxY98c/LJzBzqNWqq5VrlGsP+WOVi/fj0msYeQ+M9nLSJVek3F9q0z8WDpEAwbsyZziuhsCJIANujWos5EgAgQASJABIgAESACRIAIEAEiQASIABEgAkSACBiRAAlgI8LOi6cytAbwxbNLcX7PHri6FEOfPt7sS/OpuBYaCpeO83CVCeDfj57DOFZD8fAP/0NLSQBf98FzJoC3nqqJ/fsPIcxCMwJYzSTFohCv8VutbBG+Ke7hLRYVzIRqkkgp3aB9D3Tr2g02qmf8/a+bVnIxG2tdVuM4KxahfP3v65ixyJf3K/9xI4z8ciRs0mL5+3uhITx1dJ8ho1kK6zA2hkjZrG7VmMyVUkf7LPDl4nnKlFGwsLCATXwEF8n/PhW1kh1KusCbRZQ5mkchNSUFMyd+i6joaESydQwaNAjN3VltSqmZJCMtLQ1rv1vIawvHmYlIY2pEgAgQgbxIwJgCOKcRwNrcxn4zFf369Uf7GjUR++IFEhRCEDfr3ADbt2/H7YCdaN6qD6sQr9WsaqCyhweu+bbDjeBgVGo7xqBLQgLYIFzUmQgQASJABIgAESACRIAIEAEiQASIABEgAkSACBABIxIgAWxE2HnxVJIATkxMRFJSkl7T2+XTgUfgFitiyiNl6zDRGRERgUdx1Vn66Gj8eflujgRwvMKOn9+aCVypqUVvnKnYrn5Vb7dRCaEboSypcZwkgKWWII8Xp3AQ48kC+OV+W3m9IjJY3dLkzNcp6eK8CrmmsEOKOF/GfORxbdPD+XbLFBH5Kwlgfj5ZVEsCmL9PEeKYBLAGbnpDBIhAHiNgTAGc4whgLWYrN29EiRLO6Nm4Kd8jCeBy1Wsg8OhO/PXXBfRv1Jhv1xbA1p8OhL//j3A8thTNmPy9b+C1IAFsIDDqTgSIABEgAkSACBABIkAEiAARIAJEgAgQASJABIiA0QiQADYa6rx5or59+7K6vVsg1f/Vp231roiP3KrjwZN0fPHFNKxY+RWKFCmCGyF3cPjIETxOdcbcNWtweOUXBkUA63Nu6kMEiAARIAK5S8CYAtjgCGBbkSECqgjxyrIzNGARvEHLpmIUq927POhfvtmhbjsE+G+H6uRWjchfRxldlJkbCrPU0WEHJ+MCE8T1m/fie0zk54EcRKl4xOhATQI4d+9FGp0IEAEiQASIABEgAkSACBABIkAEiAARIAJEgAgQgZwTIAGcc3bv5ZHz+lmiNUvFHB9njWMs5XPjZrVgbWONg1v9WY3FX2HpXAUb9u0nAfxe3h20aCJABPI7AWMKYIMjgCd0x5INGzC0axOOOdrCkmew8HS2wr1o4B/YwMzMHOtOh6LWJ8VQOe4e75doKsSx5fMwfOzmhgtP3bDV3x+9aoiY4EQ48VeFIhYJbLxGFWrj3pMnJIDz+81M8ycCRIAIEAEiQASIABEgAkSACBABIkAEiAARIALvMQESwO/xxc/J0n9Z5Y0TJ0/CIl0zmWalxgPhOcgTKSaWOH/+PMLPLMdvv/0K01RLfpr63T7D0KFD8cykbE5OS8cQASJABIiAEQgYUwAbHAFsJefoNwIHfU5BEcD6UKI+RIAIEAEiQASIABEgAkSACBABIkAEiAARIAJEgAi8DQIkgN8G9Xx8TqfU23z2FukvNFYRYVqev5cEsNRKqK7wVzOV6BZtLmrukgDOxxefpk4EiMA7T8CYAtjgCGCvxnmKPwngPHU5aDJEgAgQASJABIgAESACRIAIEAEiQASIABEgAkSACLxCgAQw3Q5EgAgQASJABIgAJ2BMAUwRwHTTEQEiQASIABEgAkSACBABIkAEiAARIAJEgAgQASJABHKHAAng3OFKoxIBIkAEiAARyHcEjCmAKQI4390eNGEiQASIABEgAkSACBABIkAEiAARIAJEgAgQASJABPIJARLA+eRC5ZdpWqlEaugEU5HymRoRIAJEgAjkHwLGFMAUAZx/7guaKREgAkSACBABIkAEiAARIAJEgAgQASJABIgAESAC+YsACeD8db3y/GzLFS2A8PCHJIDz/JWiCRIBIkAEMhMwpgCmCGC6A4kAESACRIAIEAEiQASIABEgAkSACBABIkAEiAARIAK5Q4AEcO5wfedHdU6+gv79+sM8+SFfqyI9jb/evP4AFSpUYBvi+XvLtHgolUp47Y7JkokqtTgsLS0x16cT5s+fj8eRZrzfU+ti8PLyws0tvrgaehVRjk7w8fFBERtrvj8kcC82/bQJ4QUqY/z48Wj6gYg4TjN9gePHj2Hx1pP8vaN5Ij/Ozs6Ov3/+6AZmz5qFyERzcR5FMXh6DoKbzX18t2ABYs2K8O1xcObzWj63HwqwY1UqBZYuXYrb5++K/QXt+LgF7B3YPhV+mTsKV69exR2rj+BW3Q3ew/vzfiYmL7B161YE/x7M3yeYifVRIwJEgAjkRQLGFMAUAZwX7wCa02sTUJiIIdLSX3soGoAIEAEiQASIABEgAkSACBABIkAEiAARIAJEgAjklAAJ4JySe8+PkwRwj+490LbBR7CysoYJ0hD+4AHOnrmCVq1bwcpGAIr+9yYuX76MyfuFENZu+gjgf27/g+GLl8DPzw//XLrIh+jZtj4CAwNxS1ESo0ePRsD3cxAdHc0FsNQizUpzETtxWF8ubiU5K7W6rqXg6OSEfUf/5O+TrUvDa5wXSiZdwqpVq3D7mRC0ScrSGD9uPK79uQEBAQGo5lYTw4YNw+zxc/Ds2TMMmOqNkJAQ+Acc5eeZ+3lzTJkyBVfSSuPzzz/Hlh/m8XE+/NCBCepxWDBtAaLY/EgAv+cfHFo+EcjjBIwpgCkCOI/fDDS9HBFo06kTRo0ahTZNm+bo+Pf1oPUb1iEhPgHDh3/xviKgdRMBIkAEiAARIAJEgAgQASJABIgAESACROCNEiAB/EZx5r/B+vXrh82bNyM93bBIlZJJV9C1a1c08WiNUmXKIPp+BB49fowg/yB07twZRSsWxeNHD5EedhPBwcGYcTAiSzi6BPCVbRvw9OlTfD7CAwtYhG50vIgAVrfnNnZcAAcvXsgFa6SVJd+lsnHCLBbpu3/VPC5/48w0j0O6iAB2+7gMXF1dYWJZEElJSdjjt55vdyhdikUGe+IHnzngHxLb0hg7dixCdq9j84nFuP+1xHffLcD9xGIwY1G948Z5Yv/+/bhy9R+N+cVbFWLHeeHyzjUIZfOINafayPnvU0IzJgLvDwFjCmCDI4BtRYYGqDR/n9jLl+ep+jKZFtboV1DenpGHQmu/+rBM4+i47KVLl0ZYWNj7c3O8oys1ldf1gfx6P9M6lXyLHVLkV9EhQe4Xpe5vURMuHh64srIxRvTogZUBj/I3MZMSYv6KJ/LnSaz/tZtZEzQZPBhOaYew028DexJPjGj96UD4+/+Ic2MaYunqE9D8a8qAsyqL8s7eEz/HtGnTYJn4EP3Y9dh8+C8DBqGuRIAIEAEiQASIABEgAkSACBABIkAEiAARyP8ESADn/2v4Wiuwt7dHYmIil5+GNEkAd2JRLs27tIMlk67KVDMNAQw7kRJaEsBBQUGYfTg6y+H1EcA3blzHaO8BPOJ2f4CIAFa37ARw+Zr10KJFC2ycNZF3zUoAS+J2/FdDEHI2BOHR8ejZsycWfzOdC9/yn9TkYlgthMMtnNGmTWs4vPgXUZGRaOBij59YCuoY07J8/LZt6yE5JZl9eSlSPatbMhMWY8aOwd45k/i4JIANucuoLxEgAsYmYEwBbHAE8ITuGMEyLSycPFQDy5wJ/bD0+5/xqgBesmEDhnZtwvtZJv2rKYCYANZrHB3wSQAb++7MnfPVcP0I06dPh/n9ayxjxze4mslzKmGqMMN3U4bwvwvsU0RGkx937MHOX44iQwA7NkJg6DEkbR2CYWPWQBSMyMeNCeCPatdBJw93+Mz2AV5kfMJeb1HZCGBY1UBlJtCvLW6AptWa4WjWzw3qPjcTwPU6euD3DfPRk4nf0wcO82OyLkSiezjqQQSIABEgAkSACBABIkAEiAARIAJEgAgQgfxKgARwfr1yb2jekgCWUhqnpqbyEU1N1bEw/32CcomX0L5Dc1Su6wFh7v3sAAAgAElEQVRbGxtYseMjIiLw6y8H0KtXL9gUEBEziazm7uXLl7DM/zZ/n2CqGQGrSwDf2raAR/A+tKvMomzHw8XZkadajosS4z2yrahZAxjPeMrneCsn/kXt1o2bslxItKkznJ1LYOXI+pg5cyYuplXFLPZ6asWX/Hw1PQbByckRm5nklVqEWUkugCs5vEBkVBQq2yVg06ZNiGLbpdaqbSs4OUr9t/D3caai5vDkz5rxCLFfj154Q1eMhiECRIAI5B4BYwpggyOAreTaqurlK1xRhwmj0xta43Mmejb+Hs73TJrijaYs/W7LZs35+94zN2Kyd3+sbPEhDgTezyzmshlHF2USwLoI5Y/9Pdq3xIABA2Dy4GaWAthUYYGvv/4aI4o/4wsKsxGRsS8FsIg4X7P1K9R2r41Wbm0Q++JFRoRw/qCQxSxNa8GZCeAencpikSSAn+bUyGqNnZ0Ahg3LqGKOXaf3IDk5GUPrteQHGixuLV3Qm/2duKGdKerW7Yk/DXu+Md9eLpo4ESACRIAIEAEiQASIABEgAkSACBABIkAEtAmQAH7P7wlJAEsplqUWFxcHc3NzKJVC3mbXLly4gGdnViPszh0UKlcHJWvUgO/kybjD3iNd1NAtU058QVpAFY2H4Q8RHOuAcPaaUwF8z6o8H89RmYo5Pj6IfnANC1gKZkkAv1oDGApRA7jMJ41YBHBLLJ6/IMtlSAJYEroeFeJ4aulblu4Y5DkIZWKCeWRvcfc2XCBrC+ACCTd5BHCTygUzCWDpC8uj/kcFSyaABw0ahPibx3gN4ThFoff8TqPlEwEikB8IGFMAGxwB7NVYEyETt7CxRfzlSVi4cBGmLT+eJWL7ur1YvfatODG2KZb6Hs1SAOszjvbgJIDzwx2te44Wchc5cTi0U0ArlVb4/vvv0UF1FV5jF+GkLBRfpoAuDEtLW1y5swuLFi2C34LNfET1ft0zyKM93oIAlkg06NkE61kEf5eSVXDvyRMSwHn09qBpEQEiQASIABEgAkSACBABIkAEiAARIAJ5nwAJ4Lx/jXJ1hq8KYKkOcExMDAoWLAgTE61IK3kWlmnP8AcTwCG7p6FW27b4Y78/arOav3fOP2GCNxxbtuzDip9+Au4uRuCh31FUdYUfae8+F0OHjsN9s2oa60lLs2VfnFqyer3DMH/+fERGimJwabZ2+JalZPxh5iJER0WzyGRRSy8xvTh/HTywNU8JHRwWk2UN4Dg7Z57Scd+0gYhixz+xdBLjmojU1Mk2JeHDRHJ5i0QxrkLUCLZO/odHGCvLNhMppH2+5NsfWDnzCKHbx8/AjAnyjq0qcnH8xKwi3z+xb2M+n2M34qBkqaXnjunC31Pkr8blpjdEgAjkcQLGFMA5jgBW1/BVJGKE9xQs6ViBRfp1xZ9yLVFtxNkKYAPH0R6XBHAev5l1TO+zNg3573WXZ9d5z4jIWIyf7Ivf5eM+qVqR/x1RK0az9IR1WizLBMIeBPt2H56y8hkxVq6owiLRQ79rgRZujeCfkRNaHkjxIf9HwYZd0K1bN5iKP0Nw4/pBBPr5AfGpKF6+POqN+QFPmPAMntsKqVIaavuuaDJ6NBopg/nfK8nJn/DauWExV1Hsgw/gVsaNj5Oceg/rZs8GokLFwFZNYFu7Njw7N+Jvn5k58Mwmf/h6iv0qR/FasDpasvHLOwoFbpd+D8ePHcfpvcfRkKVQLtViON+uNBE1gC1V4gN2x38hDv4mpVXWta6HWc7niZkonZFyyUejBrDozJpDI5xgqbTPzqyPpSuDcS9jh57/sHBBH/Z33Lr2SvZzoTsuUASwnuCoGxEgAkSACBABIkAEiAARIAJEgAgQASLwrhEgAfyuXVED12NoBPDFP4/j/B9nUMnuDnr3GYHNW9YiNjYWH9buir+OHmXRrmcx7tsZCFzdCk179wau7MIz9kXp5nMfYt++41kKYGnKQ4e2Y+K5EJPAK/kKGrX3QNWqLlg1awlP1dygQVns2LGTC2BJGM9jYtaPfXGanQCOMndC69atMblpJS50r8Up+LjVqrvC0ckJt2MUvObvmmmjEMdq80oCWKk0wwyvHlzcbj/1kKeWvhu8k0fwOtVpx/uvnDIDKSzSd8rEbrx28Nbj/8KtuhtGdq6NWbNnITytOMaO9cLZX5bjauhVivw18H6k7kSACLxdAsYUwDmNAB7x9RJMmzYaYM8pqVTAvFZlcOBYGP7JBl12KaANHUd7eBLAb/defd2zv0kB3J39nbGttQlPOXxWu4YwE8BcqNb3wE+SqI1jscEs20qPcZ3ZQ2+RCFyxRiylSH10Zg80pARMYn8v+aNEr7WoVasWDkytj2T2dwrMGnIBXMqtMEKZ0D3ru5WP03Vcbz7O8RVf82HK9VzCj9s2g31GEti5rIugHRO99uG/YIsknJkAtrC0gcfcTbh16xbOr10szp8mq9ZUUcICFlVhxURy5461scWHzVtdAzj5soxe17pY2uis5sMEcM3BniibtDtrAWxTFz/5+6NQyCgMH/VjjgTwdBZB3N/2JJq3HwOWm4YaESACRIAIEAEiQASIABEgAkSACBABIkAE3ksCJIDfy8v+ctGG1gC+eHYpzu/ZA1eXYujTxxvbt07FtdBQuHSch6tMAP9+9BzGzZiBwz/8Dy0lAXzdB8+ZAN56qib27z+EMAvNCGD1TFIsCvEav9XKFuGb4h7eYlHBsxCRJFJKN2jfA926doONStTg+3XTSi5mY63LahxnxSKUr/99HTMW+fJ+5T9uhJFfjoQNi9iR2r3QEJ46us+Q0SyFdRgbQ6RsVrdqTOZKqaN9Fvhy8TxlyihYWFjAJj6Ci+R/n4payQ4lXeA92RuO5lEsUicFMyd+i6joaHzSqY/GPE1M4jX2J7DoYGpEgAgQgbxKwJgCOMcRwGp4isIoV70GQgJWYOfOHRgzZArfk5F619oNFVlk5vWV7XBgw3omwcQDRpmarnGyuVgkgPPqXWzYvEo7F8OcOXPhev+0RgSwehRLU4uXKaC9lmCzdqS5rpqzNr3RhgnY2//swvXffmOi1VwM3bgDWrfvgHNjGiKBhfzGoTCPBK45Zhtu3ryJLqWCsXrNakReeyD6Z1c7t4UP2rJxgrzaIlWVipqzNuDatWuI/nmtOM7EmYvc4W3tRS3fuMqoxoR07YqPsGbZMhaBnE3ovK4U0DrWdXTUcJZNRoEeS4dhD/u78XnAwf9ehxq4TW0hgM+Ox/DRvvoLYBbRv4SJ3+FdG+GrryZh3bLlfETxVyM1IkAEiAARIAJEgAgQASJABIgAESACRIAIvH8ESAC/f9dcY8WSAE5MTEQSS2OoT9vl04FH4BYrYsojZeu4uyAiIgKP4qqz9NHR+PPy3RwJ4HiFiDixZgJXamrRK9XSlZr6Vb3dRiWEboSypMZxkgCWWoI8XpzCQYwnC+CX+23l5YrIYHVLkzNfp6SL8yrkmsIOKeJ8GfORx7VND+fbLVPEF7qRTGTz88miWhLAr+4nAayBm94QASKQxwgYUwDnNAI4AxkTt1KbOqUr+vXrjyY1WyH2xYsMAVyx99fYvuVb2BxcjOZtvbIXSTrGye4SkQDOYzdvDqeT6wLYvj96swfI7Gxv8hmaqsTfC+FWRfjfX68KYL6j2RR06t4d135qg+vnLgHqP8/+QwB38OiEa3M/x+NHj9FwyS7+4FqxRFE647nCmb8WjjucIYCbew6GQ/px7PJbx3JIp2dNTpcA1rEuSQCXKF4Cjdnnc+eunUYRwNJCLBTR8PcPgEViOJq36kMCOIefCzqMCBABIkAEiAARIAJEgAgQASJABIgAEcj/BEgA5/9r+For6Nu3L6vbuwVS/V992lbvivjIrToePEnHF19Mw4qVX6FIkSK4EXIHh48cweNUZ8xdswaHV35hUASwPuemPkSACBABIpC7BIwpgF87AlhZlMPYu2o0y9jgjE9afSbgmLuhEIsMjvptEK6ymvVVW4/6b2jZjaMDNQng3L0Xc290JR/aDiJXsysriTtnjg8KRd/B+ElrcE0+8V35VWcEsMIVdVik+ek1LVCL1QA+JwfsZsyf1fL9jAngc3sHIFQSutkE3ELZguVvLo8vPGvhCPt76mOPwdi1cydUR0XkenomASxq+Zq17IP2Hdrj8NiB7KE1E7RatJpH3CoCRGppkbfklaaojTYslbRtkSfYKUUAPxWiOFMzqYEydeqgVfeqWCVFDkdpLUznukSq6Y4LfsCevXugCtgi1mHdFtVZCugKiduyTgFd2A3HQv/CX5M7Yuna3wxP4awrIjvr1dJWIkAEiAARIAJEgAgQASJABIgAESACRIAIvHMESAC/c5c0dxc0r58lWrNUzPFx1jjGUj43blYL1jbWOLjVH+vX/wpL5yrYsG8/CeDcvQw0OhEgAkQgVwgYUwC/dgQwE7f1WCrbkz+OR58ePbD18F+cSSH3AfAP8IN58HI0Y/L3sS5S2Yyj6zASwLoI5dX9SpgqzPDdlCFwdXWFQ8oLPtES8eJOeWDhiCVLlmDT+fv8vT4CGDa2SLjkjUULF2HK95qlJaBsg8rsPu3i/gA+PkykPmWFq7NqlYdjEBOjF0774jxLFW3RsBs6dfLAuYX9cfv2wywFsCRY2363FmdOn8ajzUv4qM6fjeY1gP3Hd0E8y+6SlQC2ZKmmB41sgpMnT+Li9vVZz4cJ4AKs34CRLXgE76OgI5r9dK5LCOpPxn0LOzs7nJz+JUyYoK479RCKFi2KtIvTsxTArr28sH7DQngVN8G9KJAAzqsfI5oXESACRIAIEAEiQASIABEgAkSACBABIpDnCZAAzvOXKG9N8JdV3jjBvjC0SNesqlap8UB4DvJEioklzp8/j/Azy/Hbb7/CNNWSL6B+t88wdOhQPDMpm7cWRLMhAkSACBCBDALGFMAGRwDbFuE1Pod2bcLnq1DEIoGl0G1UoTbuPXmCGNjAzMwce4KOwt3dDXYpiRpX1vJ5GD52c8OFJ/Y6xtHvhiABrB+nvNdLUwDbp4hSDepmokrWEMAWZqIGcDWL5/Aa64VgUREiU5u/JZDdd+4Y5mqLGFaIWvvBg2rdZqBhwwZIMxEhwDbpj3A19CoO+G7GR7XroF2fjuL9qvlibEUZdGWpmitXtcf2bdtw66wZmrDI3fKuBflupUqUsDj702icO/c3qy0sT0nxIRoy4Vy1WQeNOcZe3IYtfn6A7J8tK3fFYDa+ykLUvrBLv4fjx47j9O5NGsdpz/uO/0Ic/O1wxvmyXZd6HQXcMcrbG6m2VnzcC4E72WdXgVIFUzTmA9NyLHrfHKH7JiMlJRlurT2zBq1rK0UA6yJE+4kAESACRIAIEAEiQASIABEgAkSACBCB94QACeD35EK/qWU6pd7mQ1mki4gZdYswLc//KQlgqZVQXeGvZvIXjdHmouYuCeA3dSVoHCJABIjAmydgTAFscATwhO5iwaoI/mIil3B3kMWXJIDFLx55R+pzDUAiHpFlsjUVtYOzH0c/riSA9eOU93pppoC205qgqfxenQLaBEKQloQolaHenmldBasg5Goo7u+YimFjZmeOPDevKQ5RyDmgmQDmLVnUBIa5vD1J3N+SAObNTO6XVocL4CTTcJxax0RumnyfJ18W/V4RwGI8B80ppsj91AHIZm7y+PKBaffk+TzVPE573trny25dGetwkdcnz1f1RJ6vrMjV82ECuC5LpX3Ktz9qVquB8w81p6H3OxLAeqOijkSACBABIkAEiAARIAJEgAgQASJABIjAu02ABPC7fX1pdUSACBABIkAE9CZgTAFscASwlRBxeaWRAM4rVyKPzEOdSnzjBHw9aRJmLv/5zU4sUw3gNzv82x6tVK2W8Pc/hJ+mdMPS73+GlobWf3rydfh9w3z0ZKnhTx9g0cqsxeg/AvUkAkSACBABIkAEiAARIAJEgAgQASJABIjAO0GABPA7cRlpEUSACBABIkAEXp+AMQWwwRHAXo1ff4FvcAQSwG8Q5rswFBOPUps7rhWaNm0K95YD3uyq3nEBvHjzAcQnJGC+Z1fO7XUEsHS898TPMW3aNFgmPkQ/JoI3yzXC3+xFodGIABEgAkSACBABIkAEiAARIAJEgAgQASKQdwmQAM671yZfzsxKJVJDJ5iKlM/UiAARIAJEIP8QMKYApgjg/HNf0EyJABEgAkSACBABIkAEiAARIAJEgAgQASJABIgAEchfBEgA56/rlednW65oAYSHPyQBnOevFE2QCBABIpCZgDEFMEUA0x1IBIgAESACRIAIEAEiQASIABEgAkSACBABIkAEiAARyB0CJIBzh+s7P6pz8hX079cf5skP+VoV6Wn89eb1B6hQoQLbEM/fW6bFQ6lUwmt31tXXVKnFYWlpibk+nTB//nw8jjTjxz21LgYvLy/c3OKLq6FXEeXoBB8fHxSxseb7QwL3YtNPmxBeoDLGjx+Pph+IiOM00xc4fvwYFm89yd87mify4+zs7Pj7549uYPasWYhMNBfnURSDp+cguNncx3cLFiDWrAjfHgdnPq/lc/uhADtWpVJg6dKluH3+rthf0I6PW8Dege1T4Ze5o3D16lXcsfoIbtXd4D28v+j38AZmzZ6FCPl8fCM1IkAEiEAeJWBMAUwRwHn0JqBpEQEiQASIABEgAkSACBABIkAEiAARIAJEgAgQASKQ7wmQAM73l/DtLEASwD2690DbBh/BysoaJkhD+IMHOHvmClq1bgUrGzGv6H9v4vLly5i8Xwhh7aaPAP7n9j8YvngJ/Pz88M+li3yInm3rIzAwELcUJTF69GgEfD8H0dHRXABLLdKsNBexE4f15eJWkrNSq+taCo5OTth39E/+Ptm6NLzGeaFk0iWsWrUKt58JAZ2kLI3x48bj2p8bEBAQgGpuNTFs2DDMHj8Hz549w4Cp3ggJCYF/wFF+nrmfN8eUKVNwJa00Pv/8c2z5YR4fZ9T/uiIpKQm+W/a9nQtFZyUCRIAIGEDAmAKYIoANuDDUlQgQASJABIgAESACRIAIEAEiQASIABEgAkSACBABImAAARLABsB6F7v269cPmzdvRnp6ukHLK5l0BV27dkUTj9YoVaYMou9H4NHjxwjyD0Lnzp1RtGJRPH70EOlhNxEcHIwZByOyHF+XAL6ybQOePn2Kz0d4YAGL0I2OFxHA6vbcxo4L4ODFCxHFBHCklSXfpbJxwiwW6bt/1Twuf+PMNI9DuogAdvu4DFxdXWFiWZCL2j1+6/l2h9KlWGSwJ37wmQP+IbEtjbFjxyJk9zo2n1iM+19LfPfdAtxPLAYzMzOMG+eJ/fv348rVfzTm5+bmhpYtW/K5UyMCRIAI5HUCxhTAFAGc1+8Gmh8RIAKvTUBZlA9hl/KYvz7THlDeD3m/vbz/6Wuf+B0bQObUt1UpjBo1CrVb9vvvBSpLif0pInOP0ZvZB+KUqSJTkshDlMX11zUx08Kih0r8PyrT/aF0wez1G+ASvQbDR/pCnI0aESACRIAIEAEiQASIABEgAkSACBABQeBNCeCCCMOndatBaZLpmw1+HqX8jcfOU+J/wFJ2XamVKVeBBZBaId1Ewd+bdO7eS8NE3rkTxnekJWcdQUoX8vUI2NvbIzExkctPQ5okgDt16oTmXdrBkklXZaqZhgCGnUgJLQngoKAgzD4cneXw+gjgGzeuY7T3AB5xuz9ARACrW3YCuHzNemjRogU2zprIu2YlgCVxO/6rIQg5G4Lw6Hj07NkTi7+Zzj8U5T+pycWwWgiHWzijTZvWcHjxL6IiI9HAxR4/sRTUMaZl+fht29ZDckoy/P2DNeY3YICYtzoC2RDG1JcIEAEiYGwCxhTAFAFs7KtL5yMCRMDoBJi4rNfRAyc3TMaW9evR98tvNaZQr+sQbN/uC8eURL59zoR+WPr9zyABrHWl1Bz9JqJnjx7Y8fv5/7yU7UfMYiVaUnHQd7rRL7l0wg9rtWX/J9iPkqwUjdQuB+1B81Z9Mj8AoGN2SzYdYP8/aQOH1GzuDyaAC1evgSf7/od5M2Zg0orjb2W9dFIiQASIABEgAkSACBABIkAEiAARyJsE3rQAPh10KcuFmpkAjRoWAgngPHYfSAJYSmmcmprKZ2ZqaqrXDMslXkL7Ds1Rua4HbG1sYMWOj4iIwK+/HECvXr1gU0DJx0lkNXcvX76EZf63+fsEU1GrV910CeBb2xZwefrQrjKLsh0PF2dHnmo5LkqM98i2omYNYPbVipTyOd7KiQvcrRs3ZbmeaFNnODuXwMqR9TFz5kxcTKuKWez11Iov+flqegyCk5MjNjPJK7UIs5JcAFdyeIHIqChUtkvApk2bEMW2S61V21ZwcnTE6s0HeEroSSNEDeC9m1fyFNIJCge9uFInIkAEiMDbJGBMAWxwBLBtEYxgP/8XTh7KEUUpxZNku778FEtXncYdNTizwli8YQOGdWnCt6SlPUUPJgxO7g/i7zPEikJEVnl+Mw3Tpo1E4u9L0aztGNzX8wKULl0aYWFhevambkTgdQk4igEKVkdLlvmkvKMFf6swjca2bdsQG/QLfy/+msv9VnncQZQqVRpnJ1RBPHuGMOMxQmUH1GcZVKrbHcT3y1axiTSBbe3a8OzciE8qxqwY/zvrnK8cwanK/blqnMHaDRU9PHB9QTO0cGsE/yit8xdqhGOhx/Bp+DbUrdsbfyaVAczNsffUcv535cAPPsS96NSXP290TV+HAM443KEJToQGImRmHSxd+Qcy4lYtqmAGi/Cc1kFEEsdB/N154/QKNGvxJWJ0nV/v/S5Qmtvi1KNNsCtgB88PiuJeJHBXFy+9x3/NjgWrIORqKO7vmIphY2ZDxFNn39zHbOT/tzn//UDDTtzya7Tt0AFnx36KhNQUxjtnzaFBU+zftw9TPyyOe89ioZkfiI1pUwWV2YMB13xHiutq7oT17AEB72Hi91um56mzuz/k6VXrNQYb1i/GqBImuMfu6bcU95wzWHQUESACRIAIEAEiQASIABEgAkSACOQagTctgI9kI4Al69ewUWn2/YlYCkUA59olNWxgSQBLKZb5lw9xcew7LnMolULeZtcuXLiAZ2dWI+zOHRQqVwcla9SA7+TJuMPeI13U0C1TrgR/LaCKxsPwhwiOdUA4e82pAL5nVZ6P56hMxRwfH0Q/uIYFLAWzJIBfrQEMhagBXOaTRiwCuCUWz8869bIkgCWh61EhjqdnvmXpjkGeg1AmJphH9hZ3b8O/6NMWwAUSbvII4CaVC2YSwMnJydgXeIGf3yYtlr+OZDWACxYqhBkL1xh2Yag3ESACROAtEDCmADY4AnhCd0FEToUJtVhZ3QtfMsG7IoDZCtaGf7METZo2RY9G1fj7qVNHYfJkb3iyrBUHjpzREMDlWOTU3sBDrIb8UxT7ez0J4Ldwz9Ep9SXgCAtLG3jM3YRbt27h/NrF4kBFNOr3749LTP7Es2wuxhLAaDEfbdln6s78Brh99/FLAWzfE/3Zgxp/7emFy+dCUa7LEtSqVQvbZoxmTwEmsFy4ZdGL7VeE+mKLnx/7POu7/jfUT4fQtK/tySI31+CTxGCMYj9Xlh+1QFn2d+4hJoAtLCwwr3FzHAj6yyABLM082xTQ6mXpEMCtC92SI0gLs/9E2SLi71U4cIBFh45Y+obAvBTAz58/R9Ku7Rg2bl6eEcDztwTC3d0dw1xtEcNuo/wugCv3noTNW+bgu5Z1+e+lkjU+hj97YNR/yxIMZ1Hihgpg2FfCRn9/fPrwCJp1HEgC+A19KmgYIkAEiAARIAJEgAgQASJABIhAfidAAji/X8HXnP+rAliqAxwTE4OCBQvCxITFbGfRLNOe4Q8mgEN2T0Ottm3xx35/1GY1f++cf8IEbzi2bNmHFT/9xB49X4zAQ7+jqOoKH8XefS6GDh2H+2biC3l1S0uz5U8DzJo1DPPnz0dkZDLflWZrh2+nT8cPMxchOiqaRSY/4tsT04vz18EDW/PUysFhMVnWAI6zc8Z0dvy+aQMRxY5/YukkxjURqamTbUrCh4nk8hYipVqiQtQItk7+h0cYK8uyyBAphbTPl3z7AytnSOmcbx8/AzMmyDu2qsjF8ROzinz/xL6N+XzOXP+Xv1eki5zm6nX8OGM6r1GcwNJOUyMCRIAI5FUCxhTABkcAW2n9XjJxYU/b2CLh0tdYtGgRpnwfkCVWm7oDEeD/I06N14qss6uAn9gX7vF/HOe1KGp/cJ8EcF69Md+HeZmIB+dgUUi8pou/e5Akan9Cjqytah+AVcuWsSIu2UBRfCh2mKszj4gSHKaJD/irSsEiWqWmEH//wEz8fYSUv8WrKkXeLtcwVYiIU8h/h5kliNjCVFn0Pjg9EYH7fmfHy4c190b79h2wd9JYFCpRAn1Ht8LOXTvxKOiI6AAXFCtdHi3HeWDj2h+Bi5qlM+ROmV+0aqHKpWPgIP6sexkJq1VTN6P2qvp4hUKkZF45Fh+7ueHCQ/F3p7qfQo7cfLJyGUzNTNFx2vfo5z0F5V7cx6BBgzBnSAscOHYDd7XOI+KxGVb5NcHQ2r46BHBP+1Pi55OcuWDHurEsk40zPm3+mXx9NGvFZpqPXJO2oFyTNgY24jhzEeNqk1yObbHFX/+uha+vLwZ+1h8tmrfAjcgqWUdMa62voLzuGHl+gHggxyJNVPZJgohgd4QIuc4IvM7uesnjQeEq/5z3xqKF0s/5o+o9mq/KGjIH8QhE7WEjeQroc8tHiO3any9ofS7Ma4p+jbujFbt/D039XDywYCLnhEiWc0foGkeeVfYRwCKi/IL/ZB4J32+4/KCqpRt6sv9/bBvkiGZuzRAof+wzFqkjAljiVIdFtp9e0wK1WGT7OfFxf9nk+99OfoAq64pNWaOlrUSACBABIkAEiAARIAJEgAgQASKQfwm8KQFsiSf49NNPYZX+5D9h7D8t/sdJEcB55JEznOgAACAASURBVJ4xNAL44p/Hcf6PM6hkdwe9+4xgT6+vRWxsLD6s3RV/HT3K0h2fxbhvZyBwdSs07d0buLILz6Iisfnch9i373iWAlhCMXRoOyaeCzEJvJKTadTeA1WrumDVrCU8VXODBmWxY8dOLoClm2ceE7N+LHIkOwEcxVKptW7dGpObVuJC91qc+EquWnVXODo54XaMgtf8XTNtFOJYzV9JACuVZpjh1YOL3O2nHvLU0neDd/IUzk512vH+K6fMQAqL9J0ysRuvHbz1+L885fPIzrUxa/YsfFC5Jh//qL/4gkq9jnWzZvD3JIDzyI1P0yACRCBLAsYUwAZHAHs11pwzE8BDmZjx6a1kqVq748bzrC9qdgK438zVmDBhMDqW/YiXAiABTB+Kt0qAiaWPatdB475D+DRsmAC+GnoVB1bNF9PKRrhmmjMTwA2Z4KzarAPfZW4iMrHsnTceqao0LoC7eg5G+JMwFPugGD74qB7v5/DiL/jM9gFeCNHVefjXePTwEayLu6NS5Ur8QbzExERs9/YUkcbZCOkaY7dBxVLvXlq+ABXYepr1rIZV0rhRaiPFHtywsMFn3w3DmdNncGPLav2wM4H1agp4hSIWCWw+jSrUxr0nTzIEsHZN3Yzaq/Lx3l+zSGTWSsSH8ddEZTH+uvvHuTzyUi2AN3VpD89Bnqg57Bus2b8Pywd1Y3/H7tMQwJJI9t8kInAt06N5SvhP3Vsh9sULSAJYY7/qPr6ZNAkzWH3fLJsBAljKXHD5yELMYDVf5y7dKYbT4qM9Hye5Jq393SD287IR7sTZwMzMHL+d3MMz3rRw7oaomGgugBcy0VqrhhvOn7+A+Wv+zlIAa3N+evOsGDehMKT5Hdm/Hnv27IHXgE6cy8R5P2OV70IUeva3hnjP9nqpIekSm3K/DxoMR7du3dj9LQRwHCsRwFONvyKAX/18aX8uXLrNQMOGDfCvpXjgoUzCDXFdmQA+fuw4Tu+WS8pofU4zfb7k+fyXAJYiyq/8PgED/vc/7DggHrwoUHcAizz3g3v8CYxmkefLjsoPgKg56CGAxQNR2Yhy+f5YMdEjy1rUWd+UtJUIEAEiQASIABEgAkSACBABIkAE8juBNymAJRZW2UYkCFIxKC3+P80cntTKlKvAA2/S5Sf5TTp37yUeFZfbnTth/F9pydmFOuT3S/B2529oDeCLZ5fiPPtCx9WlGPr08cb2rVNxLTQULh3n4SoTwL8fPYdx7Aupwz/8Dy0lAXzdB8+ZAN56qib27z+EMAvNCGD16lNYxItU47da2SJ8U9zDWywqeBYikkTEbIP2PdCtazfYqMQTBL9uErV1Y63LahxnxSKUr/99HTMW+fJ+5T9uhJFfjsxIyXwvNISnju4zZDRLYR3GxtCMJKjGZK6UOtpngS8Xz1OmjOIp/2ziI7hI/vep+GLJoaQLvFlKUUfzKKSmpGDmxG95hO8zmyL/uY63e7Xp7ESACBCB/yZgTAGc0wjgEV8vYTV7R0PJ/lqQytdP6VgOB1id+YfaS5Mjy7y/6s1TQA/p1FFOAS0ih5+Hfs1Fx3TfcF5jMyPCTs+bhGoA6wmKuukgICIxS/T7BrXcayFwQmshWK3aoCur9Zseswe7/dYBlaaiC6ute29bLZw7F54RcftycBEBWnPcTFabtxT8J3QS41i0QC82jpnyDDYtlyKHa6LJ4MFwq5qEUCaYD6/wE6ml56/CmTOncW/LTD6Oy9hDqFSpMizPTRepmm1FaueHp73gv8+fnd8NldzroN5nn2LdGiZxL7ISHFY2GDanHxd/j4PjUY1FJLpXiMZaHrGs/ju+MKtbbI5W38zG39eu4c7WeXrdIVX6sBqnGxZjQjFR4zSj5rf6aHM39GHz2zy4KJqyCMijEUJw7jq9B1KJjqH1WvKeMTpSQBeu15iL3p4fN8MPP6zEgUUDuAiuPmIrjl46hR2ffYgDgfdhV+MTfMseeOzSsa2YQcF6rIbvSRS5oF1LXKRWvh8mft7MX5h1pgIYWAN4/8YxGMbSP6sjbn/c9BU8mJBuVraeEOLWtbCVpQRub/M7E7M9cSVepI7+I+wUTx09eegYjGAP0KwY0oDxqoejkZrz3BCsxNq1a9GpQQtWw6cRAr/vLWomxwjBu/KbXujgMZBF9opxb97ajZs3b6Jp85koxvbfPTIUT9g8mo48il27lqLs35fY39fN8QtLtc85LI/U73pZuqA3u64b2pnydfyZUWxavvDKNryWbhf3BzyzD56KnOLaNYAdK9VDvXr18Os6zQcqEv9ZiJ1+G1hqIHk8HTWA9R0nWwGsvv++74OBTPT6Hb2M1axmfXeP/vhm+lws9f4Es9j/o6YtO6H5udAlgFEUCoU5TgQt5g+ODBnyjebxJID1+jlDnYgAESACRIAIEAEiQASIABEgAu8agTclgA3lQgLYUGK51F8SwFJERxL7klCftsunA7f3xYqY8kjZOu4uiIiIwKO46ix9dDT+vHw3RwI4XiGS71kzgSs1teiNMxXb1a/q7TYqUWM3Qime1FcfJwlgqSXI48UpRApEdU3el/ulstRSUyfrE+/S5AyjKenivAq5prBDijhfxnzkcW3T2ZewrFmmmPPXKHORujG7dcgnpRciQASIQJ4kYEwBnOMIYHUq1/REVGCRVDf2zcEvO3eg0yitWpjqCDxWZ3H9+vWYxMoQSO0pS0G7mH3h3qjESTRrPgYxFlVIAOfJu/F9mZQQlQ2+8eNCNGLLZL7wVNNmKFKnNj7vaI8Fktgq6aVTABcvXx4NmACWUi4rAsSDcKmKRrAoVx5Dh7vgR5ZyOe5GES6AlYrzOLyOiV2W5VZq7l4z2QMVqTi/bBR/Lwng1FQVrv8gC05FB9RnAvpD1TZs9dvKBbAkfAfM88RpFsl7fesfXAg37lUNvtJ8Y0u/cQG8fTMrLzK4I5au/S2zALathY0B/igWPAnDvVbiHznFcYOeTbCefd67lKwii1G3rFMay7dbzd6fYe7cuehStSFGfDECU7tWwurVqzHu5yc4cfUUQqY3xVLfo6zGqql8hFzEmAlo/iCJwzGtVPJvRgBnVQNYEq4ft/qWC9lTx5bziOAt323m84oxc0Nh9vPxye6+GMoiTVf7i7/zS9cuw1Li+yMoKISleG6Kea3KsJTWYYyX1jzX3MDmQ4dYJp6FvPTJqwJYGsciTeQolgSw1Db+NJmnpFYL4NsHB/EI16NP6rPI1g04PGYEfvRbi+Phe4UA9n2m3/XSJYDtu+IzJojP7R2A0HOXMkSutgCGaVFxvVRy9WA5gv2DtN0GCWB9x9FHAH/3zTfoO3MV/vrrAto26Q4XNxYZHPBVrglgafmUAlr+2NILESACRIAIEAEiQASIABEgAkTgPSFAAvg9udDZLbNv376sbu8WSPV/9WlbvSviI7fqePAkHV98MQ0rVn6FIkWK4EbIHRw+cgSPU50xd80aHF75hUERwPqcm/oQASJABIhA7hIwpgDOaQSwNoGx30xFv3790b5GTZF6Va5B2axzA2zfvh23A3aieas+UNc8dO39JRNCyzHQuagQQkwoL2GC6NPCsbyfuumqkUgRwLl7L74/o1diJShs0HrpdzzjSJF4Fkn7SstIzVxyBPoM9sTlHR1w+VxoFhHArijERG/n0S3w449Sbd0/5VFEyuX/LRiIPXv3IDYomQtgp7RDGuJLW5hlEmhmTbI8rurY32BnZ4dT8+egyYABKKHaiU1+LM2xqibcWWTmxw0dtVJAC3E8aJ6IFI4+qq4NrOOKs8+1JDpPBGyHjY01TFntX+nBDu9hQ/mBz+QIyfp2t/j7RFNn/popVbSOCGD3Xr0wb95c9K7cENJn/NCh5SzytC5C42qxCN9jOPttSyaAj+Ce7Qf42T8AXVxEzeVHLAqWz+NI7kQAa2cocOk3gEVE+6F/4foo5OiIEye+wIAB/8PG38WDiVKtZVjb4unfU7lwnbFUznhjXQVVWGR26Oov8M1Xk7D0ByGMpQdjNCKVFz/hNWW9vFpjOYscD1r0hYgAjqrAa9gG+y9ErVq1oII1P94y7RHOBgejdpt5PAL44b7++B+bz85nLXkN9qBRnljL7ssT4fuFAP4xjfEMhM7rZeWK7lJt3NYmPAL4rFxrOuNucfkGPdmDCf/sqK0RGf/y/h0pujo0RXMWCV/FUQwQZVqWv6Zc8tFTAMs1k/UcJ/sU0C4oy0TvHyem8M/70PZ9RGYKcxc4Mm6RP38uC3u59rB6oTojgMvAxMQcp4Kn8NTXnoP1i6zP4Ej/IAJEgAgQASJABIgAESACRIAIEIF3kgAJ4Hfysubeoub1s0Rrloo5Ps4ax1jK58bNasGafRF3cKs/+yLuV1g6V8GGfftJAOfeJaCRiQARIAK5RsCYAjjHEcBaq1+5eSNKlHBGz8ZN+R5JAEuiKPDoTh5Z1b9RY75dLXS/2RmIHt2a4KOnIrPDIxuRKaJY0j3+umX9Ol4LlARwrt1mNLAGgZcC+DcmRHHimCafFFEjFFY90JIJrIqp6/D9slUZkbsvOwsB3M2rDUu5u/MVseqCYqXLow3b7ieJ4au2b1QAo7kPPDp1wqG1vujNSn+c3/sZLp5j9VOZALZh8xk4shmPSH4UpBa9InV0w88+xhqeOlotqnXcFvKDHUAk7+jKJJo/KwXiv2WJ+LzKguyITzcsZXV2RSVjQC4xAwcmjKWmKwX0qwI4JiEGSoji4i9s6uInFjn7ZH0nrGQCeN6ZUBQu7ISebmXFgyfygyRtCt3IlQhgXQL45KnRInJ0+XF55UI0XjvyORfDWw8IoWhTrw+T2ptxdMoAnhp/xixvmVdmASylyj99eRuWsxTem706CgH83AW/Mg6VC4dzMR4VK3In/7xuLo8ANlQA67xeTABzYf1dC1lAa90nBQejKxPEd3/+NFsBLEXYN56yE2kqFQIXf8WsL5PATADXZA9UlE3SNwJYROrrO85/CWBJzN+59T1Pxe3tKVI1SwK4P0vJ/UNnker6inblIz0EsLmFLcJuf88F+8JFv+j4QNFuIkAEiAARIAJEgAgQASJABIgAEXgfCJAAfh+u8htc4y+rvHHi5ElYpGt+NV6p8UBeIy3FxBLnz59H+Jnl+O23X2GaKoo91+/2GYYOHYpnJuKJe2pEgAgQASKQ9wgYUwAbHAFsK2rEQyVSj7LwKTRgYiBo2VSMYrUUlwf9yzc71G3HIs62Q3Vyq0bkr6OMm5UP1WyUAjrv3Yjv4YxK91rGawDvnM4iFhNYXmZTuURFymVBI60EPqpdB7X6T+URfufWyRF+imjU798fl9Yv5jV/3Ubv5jWAd09nkbHSONZF0I6JY/vwX0QtX5OsI3lzGgEMe7k2sCoUtgUKIHBcF1F7WL6GNbXnY+eEz5joigj6Dgd/O8zWJXeUP4fT2qTjwIb1bM4rNe8Cdep3+fOvVFqwz3kA/r18RAhgucbp3NGfw83NDXfuiwc6REGPlw+AQB1JHLiZp0xetWi5Rr++rK5vP8bzs4+qIJaVSMn4eWFTmwvggmemY9TYhVh05hKvLdyj4Sf8+LrdhmH7tpVIOCxHAGfMl0XHsujg2zd3cDG3ZglLn/3qfNT9bArhYmgofp7bgwtZdV6eZzIX7RTQkX8v4wKxxwjBadZ2f3T0aIb+JUVmg+fmFiz1cgCsE+6Jn4MWrnBgD8bE/DoIe3fsQGevXajHIrQPr5+PHuzn57GDf8BGYYvL91dr1Cru8+0u9OnTFe2sgoSATRC1hUvFHUSzFr2QYKZEM/Zz2J/dj5dYBLBbhwX6RQAvuYQRTNzqvF5yjeErd3Zh0aJF8FsgIpblzOXsX7Xg4TkYicWtcUiqNZ1ugfbsfncqXhCh7HNydvlkkWJ96s+IiozEpbWixrXi077o3q070i7O0IwA/mg0+jMxfHDPdESeO8dyqIsHhZCcatA42QtgMVyfmevg7f0/zG5dl0cAl6pRDQHsgYblXw/TeIBBvn3ZL7YmPGI6ZGYdLF35B0tBrtUsa8CFXc8rS5ugcbVGOC7/mszoJQvmjZNccYZdp7bNhvFdMdrj0HsiQASIABEgAkSACBABIkAEiAAReKcIkAB+py5n7i/GKfU2P4lFumaKwgjT8ny7JIClVkJ1hb+ayaXRos3l1HgkgHP/ItEZiAARIAI5JGBMAWxwBPCE7jxV89CuTfjqoi0seQ17T2cr3IsGr/kpfdG/7nQoan1SDJXjhABKNBXi2PJ5GD5mYujCQxGxltFIAOfwbqHD3igB62YozQROp7osxS5ryQohgGMvbhPilglg3gp9jF5MnBVSihhXhWk0tm3bxlI7i4i/VOs2LLJxMBqUteLvn5k5cGH8h6+nOP5NC2C5lqpzTVsu3EIXixrCagEMrfnEmVrz+T4/JQveLATwzVPBqNjWSwPviK+XYNq00XBITZS3K3gK6K+GyymgZZE6bcJg1m8aVLI/t1Q9QQgTXu7q9O5yJPH4qYN4P/NU0XH3j3O5SNZHAA9jAtjUvTETrP5wVoqUwiEPkrB37y8Y+lGMiACWI4I9O7Xh+y2V4ueRKev+6nyWbDqAnj1ZH9n4FksWKaxDgkNkcStqlE/rIGrYxqEkf13kzWoRLzv6UlBblcAs1m9Kq5p8f7yFNYLZuruxOr9SK919KkuJPxMqSVC3HoPHrEa61Daumc3O3xPfjl6AtaxGtLYARqEGOH41CA1VsgB+KmoL3z04GVbW1ohSFsedsDBcZJHYUkpoQwSwdH6d10uuMbxm61eo7V4brdzaiIhrPnup1WIPOVij95yveEplM5U5jh07hnSlCo6OhbgA5s1tILqzVNGF8Yi/vfzEGnfv3kVtqyOaAtiiHcqxz2GbxgV5P1tVLI4fO47Tu1l0vgHj6BLAsCqHPuxBiM2jW4nrZe6ASZMmYeMS8UCCOoI9Y5m6BHCB2vBjNbAbPlmD5u29MtfIllNMP/h9JEuLrkCtiu1ECYSME9A/iAARIAJEgAgQASJABIgAESACROBdJEAC+F28qrQmIkAEiAARIAI5IGBMAWxwBLCVSQ5WlHuHUA3g3GNLIxMBIkAENAg4NkIgq8GctM0Tw0b/mDkCNo/h0imADZ1vdgJYfqChddcq7IGIDWhVpnbWYte0nKjdHDANrq6uaFCuGQlgQ68B9ScCRIAIEAEiQASIABEgAkSACORDAiSA8+FFoykTASJABIgAEcgNAsYUwAZHAHs1zo0l53hMEsA5RkcHEgEiQAQMI2BREy4s1fSVNU2w+KtJ8FoVbNjxRu5tTAEs1bw/cXwlT2m+fcEGvtJMkb1MANdl/I5vHy4i5wfPzrqfkTnR6YgAESACRIAIEAEiQASIABEgAkQgdwmQAM5dvu/d6FYqkRo6wVSkfKZGBIgAESAC+YeAMQUwRQDnn/uCZkoEiAARyAsEJk3xRtOmTdGyWfO8MJ1s5/BhrbYsRfh+lDQXKcsvB+3RqEmv7+TVKcLVqc/nTOinWSNYTjVeOPYPUQs708CiNMKeoKNwd3fDijHdsq4xrO+EqB8RIAJEgAgQASJABIgAESACRIAI5CsCJIDz1eXK+5MtV7QAwsMfkgDO+5eKZkgEiAARyETAmAKYIoDpBiQCRIAIEIF3koDZB2JZqQ/5i528yMyCVsfq5drWUEXwjvZy94wawfJ+O3l/VgKYH2Imal3bpz7nr5lqDL+TF4EWRQSIABEgAkSACBABIkAEiAARIAIkgOkeyBEB5+Qr6N+vP8yTxRcbivQ0/nrz+gNUqFCBbYjn7y3T4qFUKuG1O1MyMr5flVoclpaWmOvTCfPnz8fjSDPxxYR1MXh5/Z+9s4CP4ur68D8bd8WDU6RIcCkEd4q7FitW3LUUKUWKFShQWqQlSCnQvkXb4A0uxYsHCgnECXF9z9w7u2SXhE0ohBDO/X7vt92dmTt3npmdLPPcc85o3Nq0GlevXUWwqxvmzJmDnLY2YvmZg79i408b4WdfEmPHjkX9PDLiOMk0AkeOHMbizX+J9640817ZzsFBPnp59vgmvpw9G0ExFnI/mtzo378fPGwf4usFCxBmllN8Hgl3Ma5lc3vAnrZNTNRg6dKluHv+vlzu7CD6tXd0omWJ+G3ucFy9ehV3HKuK8dR1lw9aYJKAG//cwMxFq+V7bkyACTCBLEwgMwUwRwBn4QuBh8YEmAATYAJMgAkwASbABJgAE2ACTIAJMAEmwASYwDtNgAXwO3363t7gFQHcqWMnNPf8ENbWNjBBEvwePcLpk1fQpGkTWNvKsYX8ewuXL1/GpN1SCBu29AjgO3fvYPDiJVi3bh3uXLoouujcvBYOHjyI25oCGDFiBA4s/wohISFCACstyKwQPMp7YPyg7kLcKnJWaTXKFoSrmxt2HTon3sfZFMLoMaNRIPYSVq1ahbvhUkDHmhfC2DFjcf3cBhw4cADlPCph0KBB+HLsVwgPD0fvqZNx5swZeB84JPYz95OGmDJlCk4nFBPi+uL2ZXKfJICVFq3Rzv1/e+eM98wEmAATMEYgMwUwRwAbOxu8nAkwASbABJgAE2ACTIAJMAEmwASYABNgAkyACTABJvBqBFgAvxq3bLNVjx494OXlheTk5AwdU4HYK2jfvj3qtW6KgoULI+RhIB4/eYKj3kfRtm1b5CqeC08e+yPZ9xZ8fHwwc69MXWbYjAngK1s24OnTp/hkSGssoAjdkCgZAaxtz2wdhAD2WbwQwSSAg6ytxKJEWzfMpkjf3avmCREbaaa/HZJlBLBHxcIoW7YsTKycERsbi53r1ovPnQoVpMjg/vh2zlcQXxK7Qhg1ahTO7FhL4wnDmD6N8fXXC/AwJjfV1jLDmDH9sXv3bvjcjdUTwBpIARxpygI4QxcYr8wEmMBbIZCZApgjgN/KKeadMgEmwASYABNgAkyACTABJsAEmAATYAJMgAkwASbwHhBgAfwenOSXHaKjoyNiYmKE/MxIUwRwmzZt0LBdC1iRdDVPMNMTwHCQKaEVAXz06FF8+UdIqt2nRwDfvHkDIyb3FhG3uw/ICGBtS0sAF6tUE40aNcKPs8eLVVMTwIq4HTthAM6cPgO/kCh07twZi6d/IYRvscqVhBjWCmE/S3c0a9YUThH/IjgoCJ6lHfETpaAONS0i+m/evCbi4uOw3ee+XgrooAA/IaIDY2VkMTcmwASYQFYmkJkCmCOAs/KVwGNjAkyACTABJsAEmAATYAJMgAkwASbABJgAE2ACTOBdJsAC+F0+e69h7IoAVlIaJyTISFVTU9N09Vo05hI+btkQJWu0hp2tLaxp+8DAQPzvtz3o0qULbO3NRT8xVHP38uVL+Mb7rngfbSpr9WqbMQF8e8sCEcHr71CSomzHorS7q0i1HBks+3tsV1y/BjDCRcrnKGs3IXA3/7gx1eMJMXWHu3s+rBxWC7NmzcLFpDKYTa/HVwwV+6vUuh/c3FzhRZJXaYFmBYQALuEUgaDgYJR0iMbGjRsRTJ8rrUnzJnBzVdbfpLe/Wq3awtPTExsmjhdiOcxSRh5zYwJMgAlkRQKZKYAzHAFsJ2u0I1E/o4SjCvKpFqhpDr31nNXPdZXoDZZrN3thPSMnqFChQvD19c2Kp5HHxASYABNgAkyACTABJsAEmAATYAJMgAkwASbABJjAe06ABfB7fgEoAlhJsay0yMhIWFhYwNxcytu02oULFxB+8jv43rsHl6LVUaBCBayeNAn36D2SZaRr4aL5xKt9Ygj8/fzhE+YEP3p9VQH8wLqY6M/VPAFfzZmDkEfXsYBSMCsCOGUNYGhkDeDCletQBHBjLJ6/INXDUASwInRbfxApUkvftqqKfv37oXCoj4jszVu1mRDIhgLYPvqWiACuV9L5BQEcFxeHQ96H9PYXY20nxvfnsqWiRjEL4Pf8C8eHzwSyOIHMFMAZjgAe1xFDaALQwkkD9Sh+Na4Hli7fjpQCeMmGDRjYvp5Yzyr2X/To1Alef/wttyMBnFo/L6xn5FyxAM7iFzMPjwkwASbABJgAE2ACTIAJMAEmwASYABNgAkyACbzHBFgAv8cnXzn0lAJYqQMcGhoKZ2dnmJiYpErGKikcp0gAn9kxDVWaN8ep3d6oRjV/750PIMHrh02bdmHFTz8B9xfj4P59yJV4RfTjWHUuBg4cg4dm5fT6TUqyg5WVFaVJHoT58+cjKChOLE+yc8CML77At7MWISQ4hCKTH4vPY5LzitdP+zYVKaF9fENTrQEc6eCOL2j7XdP6Ipi2D7Byk/2ayNTUcbYFMIdEcjHLGNmvRtYItom7IyKMzYs0kCmk5wwVnz+ydkfv3r1x98hJmJEgb9WkuBDHAWbFxfLx3euK8Zz+55H+8anH8cPML0SN4mhKO82NCTABJpBVCWSmAM5wBLC1wd8lTVlUb90aJzY0xSckeH/c5yewTpwyGfXr10fjBg3F+66zfsSkyT2xslF+7Dn4EPetSqMr3ec3tDBFjRqdcS5jFRB0p44FcFa9inlcTIAJMAEmwASYABNgAkyACTABJsAEmAATYAJMgAmwAH7Pr4GMRgBfPHcE50+dRAmHe+jabQi8Nn2PsLAw5K/WHn8fOoQDB05jzIyZOPhdE9Tv2hW48gvCg4PgdTY/du06kqoAVk7BwIEtSDy7kAReKc5InY9bo0yZ0lg1e4lI1ezpWQQ//7xNCGBFGM8jMbtu3bo0BXCwhRuaNm2KSfVLCKF7PVIj+i1Xvixc3dxwN1Qjav6umTYckZSaWRHA5uZmmDm6kxC5W4/7i9TS93220TEdgFv1FmL9lVNmIp4ifaeM7yBqB28+8i88yntgWNtqmP3lbDyDgxDHv//+u95xrJ09U7xnAfyef+H48JlAFieQmQI4wxHAo+vq0yMBDFs7RF2eiIULF2HasiOp0nWs0QXeBzbj2Kj6WLr6EAvgLH4N8vCYABNgAkyACTAB6DXQEAAAIABJREFUJsAEmAATYAJMgAkwASbABJgAE/jvBFgA/3eG73QPGa0BfPH0UpzfuRNlS+dGt26TsXXzVFy/dg2lW83DVRLA+w6dxZiZM/HHt33QWBHAN+bgGQngzccrYffu/fC11I8A1sKLt3QRNX7LFZE1HiP9b1NU8GwExsqIWc+PO6FD+w6wTQwX7/+3caUQs2E2RfS2s6YI5Rv/3MDMRavFesUq1sGwocNgmxQm3j+4dkakju42YASlsPalPvRTNpcjmaukjp6zYLUQz1OmDIelpSVsowKFSP73qayV7FSgNCZPmgxXi2AkxMdj1vgZIsI3iI6jX79+aFi1dKrH8U5fLDx4JsAEsj2BzBTArxwBrK3hq4nBkMlTsKTVBxTJ2x7nZAKJF1paAnhx6zy0XT3ci5SbvFBL2MjZ5gjgbP914ANkAkyACTABJsAEmAATYAJMgAkwASbABJgAE2AC7ywBFsDv7Kl7PQNXBHBMTAxiY9OXA/OXOS1FBG7unKYiUrY6ic7AwEA8jixP6aNDcO7y/VcSwFEaB3FANiRwlaYVvZGm8nPtq/Zz20QpdAPNC+htpwhgpUWr/UVqnGR/qgB+vtxOBSgjg7UtSc0wGp8s96tRawo7xcv96caj9muXLFOOWsVbiFdFAIv9qaLa8Dj0dsZvmAATYAJZjEBmCuBXjQAe8vkSTJs2AqD7dWIiMK9JYew57Is7abBMKwX0ppE1xBYxZrnF6wu1hI2cGxbAWezi5eEwASbABJgAE2ACTIAJMAEmwASYABNgAkyACTABJqAjwAL4Pb8YunfvTnV7N0Gp/5uetnlycXzoUR6PApLx2WfTsGLlBOTMmRM3z9zDH3/+iScJ7pi7Zg3+WPlZhiKA07NvXocJMAEmwATeLIHMFMCvHAGsRaDJgaLlK+DMgRXYtu1njBwwRSyJ1i638UBxqhF8Y2UL7NmwHi1GyBIDLzTzXKjZqjX+2jAJm9avR/ehM9IFmQVwujDxSkyACTABJsAEmAATYAJMgAkwASbABJgAE2ACTIAJvAUCLIDfAvR3eZfzelihKaVijoq0wWFK+Vy3QRXY2Npg72ZvrF//P1i5l8KGXbtZAL/LJ5nHzgSYwHtLIDMF8KtGAOtODglgpU2d0h49evREvUpNEBYRoRPAxbt+jq2bZsB272I0bD4aD9I6qySAlbZz9Sjky+eOqk16pOv8swBOFyZeiQkwASbABJgAE2ACTIAJMAEmwASYABNgAkyACTCBt0CABfBbgP4u7/K3VZNx7K+/YJksUy1rW4m6fdG/X3/Em1jh/Pnz8Du5DL///j+YJliJVWp16IWBAwci3KTIu3z4PHYmwASYQLYmkJkC+D9HAKvi9tdVI6hmuzsqN+klz42FB1woMjj49364euECyjQd/vJzpilM21jg8r4JiI+LQ8XGg9J1jlkApwsTr8QEmAATYAJMgAkwASbABJgAE2ACTIAJMAEmwASYwFsgwAL4LUB/l3fplnBXDN8yOULvMAJNi4n3igBWWr7EK+LVjOozKi3EQtbcZQH8Lp99HjsTYALZnUBmCuD/HAGsTd38w1h069QJm//4W5wel6q94X1gHSx8lqEByd8nxk4aCeDBk6fg2/GV0YP68dp309gWYjkL4HRh4pWYABNgAkyACTABJsAEmAATYAJMgAkwASbABJgAE3gLBFgAvwXovEsmwASYABNgAlmRQGYK4AxHANvlxJINGzCwfT2BTqMJQ3RMDOp8UA0PAgIQCluYmVlg59FDqFrVAw7xMXqIrZ75oqKHBy4EOOr1Y5UcAl9fX3xUVT+FtLHzwwLYGCFezgSYABNgAkyACTABJsAEmAATYAJMgAkwASbABJjA2yLAAvhtkef9MgEmwASYABPIYgQyUwBnOAJ4XEdJKzFQvJho5FunJPmqCGDRzNQFCc/06Lqq74JNZe1gbT+W6ufqVroawsZODQtgY4R4ORNgAkyACTABJsAEmAATYAJMgAkwASbABJgAE2ACb4sAC+C3RT6b7tc6UaaGjjaVKZ+5MQEmwASYwLtDIDMFcIYjgK1NshRIFsBZ6nTwYJgAE2ACTIAJMAEmwASYABNgAkyACTABJsAEmAATSEGABTBfDq+VQNFc9vDz82cB/FqpcmdMgAkwgcwhkJkCOMMRwKPrZg6EdO6FBXA6QfFqTIAJMAEmwASYABNgAkyACTABJsAEmAATYAJMgAlkOgEWwJmOPHvs0D3uCnr26AmLOH9xQJpkmYPz1o1H+OCDD+iDKPHeKikK5ubmGL0jNNUDT0zICysrK8yd0wbz58/HkyAzsd5Tm9wYPXo0bm1ajavXriLY1Q1z5sxBTlsbsfzMwV+x8aeN8LMvibFjx6J+HhlxnGQagSNHDmPx5r/Ee1eLGLGdg4ODeP/s8U18OXs2gmIs5H40udG/fz942D7E1wsWIMwsp/g8Eu5iXMvm9oA9bZuYqMHSpUtx9/x9udzZQfRr7+hEyxLx29zhuHr1Ku5bfSiWd2hSA+3bt4dFcrgYz48//io+j9dok4ymioM/ZAJMgAm8VQKZKYA5AvitnmreORNgAkyACTABJsAEmAATYAJMgAkwASbABJgAE2AC2ZgAC+BsfHLf5KEpArhTx05o7vkhrK1tYIIk+D16hNMnr6BJ0yawVksxhvx7C5cvX8ak3VIIG7b0COA7d+9g8OIlWLduHe5cuii66Ny8Fg4ePIjbmgIYMWIEDiz/CiEhIUIAKy3IrBA8yntg/KDuQtwqclZpNcoWhKubG3YdOifex9kUwugxo1Eg9hJWrVqFu+FSQMeaF8LYMWNx/dwGHDhwAOU8KmHQoEH4cuxXCA8PR++pk3HmzBl4Hzgk9jP3k4aYMmUKzkfmFu/7dmiC2SSaEyIfo2LFirh+/SGULxsL4Dd5VXLfTIAJ/FcCmSmAOQL4v54t3p4JMAEmwASYABNgAkyACTABJsAEmAATYAJMgAkwASaQOgEWwHxlvBKBArFXRIRrvdZNUbBwYYQ8DMTjJ09w1Pso2rZti1zFc+HJY38k+96Cj48PZu4NTHU/xgTwlS0b8PTpU3wypDUWUIRuSJSMANa2Z7YOQgD7LF6IYBLAQdZWYlGirZsQsLtXzRPyN9JMfzskywhgj4qFUbZsWZhYOSM2NhY7160XnzsVKkiRwf3x7ZyvhLgNtCuEUaNG4cyOtTSeMIzp0xhff70AD2Nyw8zMDGPG9Mfu3btx4Y6/GM+W1T8JIW2b7Cf6izR1eiXOvBETYAJMIDMJZKYA5gjgzDyzvC8mwASYABNgAkyACTABJsAEmAATYAJMgAkwASbABN4nAiyA36ezbeRYIyIihNTdv3+/USqKAG7Tpg0atmsBK5Ku5glmegIYDjIltCKAjx49ii//CEm1z/QI4Js3b2DE5N4i4nb3ARkBrG1pCeBilWqiUaNG+HH2eLFqagJYEbdjJwzAmdNn4BcShc6dO2Px9C+E8C1WuZIQw1oh7GfpjmbNmsIp4l8EBwXBs7QjfqIU1KGmRUT/zZvXRFx8HM7f8kO7du2RHBaLGjVqCAG8efNm/O+wjDjmxgSYABPIygQyUwBzBHBWvhJ4bEyACTABJsAEmAATYAJMgAkwASbABJgAE2ACTIAJvMsEWAC/y2fvNY5dkb9+fn5ISkpCyZIljfZcNOYSPm7ZECVrtIadrS2sExIQGBiI//22B126dIGtvbnoI4Zq7l6+fAnfeN8V76NNZa1ebTMmgG9vWSAieP0dSlKU7ViUdncVqZYjg2V/j+2K69cARrhI+Rxl7SYE7uYfN6Z6LCGm7nB3z4eVw2ph1qxZuJhUBrPp9fiKoWJ/lVr3g5ubK7xI8iot0KyAEMAlnCIQFByMkg7R2LhxI4Lpc6U1ad4Ebq6uOPaPP4YOHYZTP8wSqaMfuVTW6zfIIq9RtrwCE2ACTOBtEchMAcwRwG/rLPN+mQATyDQCJvnkrsxliRLEPdXftXkF+d40QV1+Wb7KeZTcmAATeB0ENIVlLxbqv0OTHqT+fXwd++I+3jwB81xiHw7xT8RruOEe1eVQlzuqyw3uvukfp9pf9yYFMXz4cFRr3CP922bnNc1L48v1G1A6ZA0GD1sN/+x8rHxsTIAJMAEmwASYABN4hwmwAH6HT97rGrpW/rZq1Qq//vqrUQF84cIFhJ/8Dr737sGlaHUUqFABqydNwj16j2RZQ7dwUfnAyz4xBP5+/vAJcyLB7P/KAviBdTHRn6t5Ar6aMwchj65jAaVgVgRwyhrA0MgHbIUr16EI4MZYPH9BqpgUAawI3dYfRIrU0retqqJf/34oHOojInvzVm0mBLKhALaPviUigOuVdH5BAMfFxeEO/cuyU6fO2DSlN6Iio3DHugya0n6Khp2gesEHwAL4dV213A8TYAJvgkBmCmCOAH4TZ5D7ZAJMIEsRIAH8YbXqaNWtKY4cPoITO/QnJubxHIwOHTogUSMF8OmfRuDs2X9YAGepk8iDeecJkABu3/9T5CpbSRyKQ/KDVL+P7/xxvi8HQEK2ZqvW+GvDJGxavx7dh87QO/Ka7Qdg69bVcI2PEZ9/Na4Hli7fjv8igMX+1o1H506d8PO+8+8L6ZcfJwngHOUrIGBXH8ybORMTVxxhLkyACTABJsAEmAATYAJZkAAL4Cx4UjJzSCnlr4mJCXbu3PlSAWyVFI5TJIDP7JiGKs2b49Rub1Sjmr/3zgeICOJNm3ZhxU8/AfcX4+D+fciVeEUcjmPVuRg4cAwempXTO7ykJDtYWVlRvd5BmD9/PoKC4sTyJDsHzPjiC3w7axFCgkNgavpYfB6TLCNoP+3bVKSE9vENTbUGcKSDO76g7XdN64tg2j7Ayk32ayJDKuJsC2AOieRilvIfhjEaWSPYJu6OiDA2L9JAppCeM1R8/sjaHb1798bdIydhZm6OVk2KC3EcYFZcLB/fva4Yz7UYFxLJ/bFt5kApgG2Lo2lTEsAhl6UAtpTj4MYEmAATyIoEMlMAZzgC2C4nhtD9eeGkgQJdsLms+f7L0I+wdNUJ0BQk2cxyYPGGDRjUrp54m5T0lCbmdMJfu4+K909hK9eztUG51q1x8Vt1opBZEKZPnIiZ9JAwPa1QoULw9fVNz6q8DhMwTkBTlq5JO1y5sQM5c+ZEjsDDqF+uAQ4FGt/0raxh44Hi9P25saolbvr4oETzkS8dRqkuU7F18yyUvPAzlcjojHOxGRy1yufZ5S9w69YtVGwkf5+l2TQ5xCK7JAlQjb8FGn6NNh07olDMNfF5nEYjXu95L8Te3/94/eLViADWjd+pHzpNnoK7O2uRAPYD4rVLXOV/OJdH4xEjUMzVUrzVmIZgy5YtCDv6m3ivxg9nEGoqq5tWgTsJ605timDRl3PohvmGL8DGn6N5y5Y4PeojRCfEIzKDR1ByzF4ULFgIp8eVQhRdU7rLyrwlatHv8fIOe7H8m1XUaz3YVauG/m3riD2EmuUWGX/OrlYj+ZLl9WKrXi8ZHUcGh82rZzKBvN2Xo0qVKjg0oTZdJ7Gv7/uSyceh2532/ruA/r3qUQfewQYDMc2BJfQ7qFvHZmJBjkRfuQL9M1gK01/oH712uH5vlSh91KNkTVD1IvjbV8N6b298kv80Gng0wEHt19+yBGZSf9Oa22MHbd9juPzdFK3udsnGXVRKqQWcEuS/q5FsAR/6u9CxUW35fXOpg8PXDuMjvy10/+9K93+KyLawwK/Hl4kJ133z5MeDkITnv+OMcTUigHWbO9XDsWsHcWZWdSxdeQr3jfWb1nLnUjhz9Roe/jwVg0Z+CRl3nIFmUk0c78cTByN3rlywSJR37MNe03Dt7Bm6gSdnoLP/sKpZTTT89FOUKhqKZfQcBCHaEyz/zlQeMwMODg44OPtzGlM8nOt0EBOUTBPkc5Ibd7bi0Np1VFtL/+9CuS4jsWH9YgzPZ4IHdC2+Muf/cGi8KRNgAkyACTABJsAEmEDaBFgAv8dXh6H8VVAYE8AXzx3B+VMnUcLhHrp2GwKvTd8jLCwM+au1x9+HDlHa49MYM2MmDn7XBPW7dgWu/ILw4CB4nc2PXbuOpCqAlf0OHNgCzs4uJIFXijNS5+PWKFOmNFbNXiJSNXt6FsHPP28TAlgRxvNIzK5bty5NARxs4SbE66T6JYTQvR4pH/CVK18Wrm5uuBuqETV/10wbjkj6h68igM3NzTBzdCchcrce9xeppe/7bBOpnN2qtxDrr5wyE/EU6TtlfAdRO3jzkX/hUd4Dw9pWw+wvZ+OeibvYLvDIZrFdTPF64v22Cd2FiGYB/B5/4fjQmcA7QCAzBXCGI4DHdZQEE9UHT9oHgN91wVASvCsOBInFg6cvQb369dGpjpxwNHXqcEyaNBn9qW79nj9PCgFsZmaBtadP0IPHEuidLxceBAToMq6mN0KEBfA7cEG/S0MkwVmdhOr/ts3A3bt3UC1HIJZNmIjh3x3LmkeRQQHccfYWTJvS+T8JYIXPCa/2uEBiIT0CuChFJp3/dQEJhxq49ihKciQB3JSE475p3clekL4wlb8PEfeGUi8bSwGtPbsvEcCWVrZoPXcjbt++jfPfL5ZbaEJQq2dPXKKH7q9VaL1jAhiN5qM53dvvzffE3ftPngtgx87oSb///97ZBZfPXkPRdkuEANwyc4Q87w5F0IWWa66txib69wRIACvXy8U9C9CnTx9s28sRflnzxvNqoyo/6mckkHT755tuooPXNmHi1Ybz37dKhwAWOyGvmPK63q9e1+EojSIeFXDk+HRYWlpiUqN22HPoLKKq9aUJyz+gcvQxjKDfVd8ckhOw4VoJhy6dhZ/XcPHv6zIfdUYYlY9KKYDd3d3RoW55sbqtjTOuXbsGy/CbdP+tg5Ay/eHtvQaVY3wwnPpddsgSRSiD2H4SwMr+59VtiD1H/86QAFb2k2YKaN199fUI4PmbDqJq1aoYVNYOoXTQGRbAtvUwjO43Zx9dwwnlfpMkr8B2XSpgx3aadPgsk6ackADOVb06unYohDXffYfIa+rfPbhC+TvTasG32PnrTiQc3Id6FPHs7tkWP335JY3PREya/HRGa9y+cxuHls3Xv4YdS+BHmjjwkf+faNCqLwvg//4N5x6YABNgAkyACTABJvBaCbAAfq04363OmjRpIurlpmxKOuX9+/eneSAXTy/FeYoSLls6N7p1m0zRHFNxnf6BV7rVPFwlAbyP/vE4hlIA/fFtHzRWBPCNOXhGAnjz8UrYvXs/fC31I4C1O4q3dBE1fssVySk+ivS/TVHBsxEYK1NKe37cCR3ad4Btoqzy87+NK4VgDbMporedNUUo3/jnBmYuWi3WK1axDoZRTV7bpDDx/sG1MyJ1dLcBIyiFtS/1cUjvWMuRzFVSR89ZsFqI5ylThot/mNpGBQqR/O9T+Q82pwKlMZmEgqtFME2Qjces8TMQHBKCSI2TENRfLPhczKB1jgkQjE//8+jdujh4tEyACbyXBDJTAGc4AtiaHkClbCalRcRk9KXPsWjRIkxZfiDVc2Zboy8OeP+A42PVCBCrsihNIunchLKoQQ8xL6gBKxk94SyAM0qM138pAYuyMsLKsyA+/eQTLNwxHX9TxpWmdQeIzaIpoktpjuoEiKfqewf1va4Govo51EhGRQAozUHdebh2uXYihfq5GmeKYCP96vaXXgFssD9ndX+hhjAM1tPVbNR+TpG6MuXnFJwhAVy1iRQ5uuPS9qeu36JVFWzdshW/rfkagyk9qI6PsYhTi4KypyQXtUc5sQTmUhSbRcvYpgSt2KXfr7KFiP9vGiN/7yUaLk+6LVeL0yoT7YDV17QEsBrJWsbxAFZ98w2gemyDrUkI55cfWTilPh5tDVSNesMzUzPSxFO6aaUl55avlmVgTZGybVtVw6Y59OA/Qp0SYyjIDWsXx6siIVHdvVke+R+aAvJVzeSj42chU/Gibkc0+bgl9k/9RIpZk4fyc22tZMPjMpFnUtePKnofnRiPg7v26SKnzRpOxsfU768TR8ElXz50H9EE237ZhsdH/1QHWBq5CxVD4zGt8eP3PwAXfcTnX2w5SxM+K2Hv4FqUWcIn4yLD6gPZf4J6HkzkdaGdaGASc0u8TTasSauO6vlEBDVThWVJucREZkjSNe35gEFt2xf60d/sjb974TpU96i9/iGvM9M4mbNDe7lAy8NEzeWhUb+HCWrNXss0JmqkdR0maWtvu4vIy5oTZlCWqSDcWD1LDkh33dNypaX1vUhUQ/GNXYfpBZvG/feFGrUGNWxfuH9r74crR6Gihwcu+Mvr48X7YVnkpokN/rt6ok/vPli/X/1+mcrPT/7+tZj8XSDxLgYPn4f+474V/QwbWgBDhw7F9t99xfsG7dth7tx5qFV/KHyO78ORObUpovYY1ErKWLdhLfKRAG7coLEkof378E1DIZJ/TPgQu3ftQsDKb2BqZopW05ajB2U8KBrxEP369cNXAxphz+GbuG9w3DLfAZ0e9TU6o7V9jUUAG5wP3d9B7flUM09EX5qMRQuV35n6zw10pz3N+6HsscLYr+Bg74CTM7vRRISk59e94XWjvS9q1O97nMykhiT1D7mx+6qx+3yigxC9zb/+HidPnECA13TRfaIqhnu1zIkFSmRwoQFo92l/PF7XEmfP3YTu7lNmAtrTBJnzK2vi3l0K9dXWqlcnsJ1Y0whVKCL9rOFjj7R+VxgeP79nAkyACTABJsAEmAATeCMEWAC/EazZt9Nf5rQUgjN3TlMRKVu9amkEBgbicWR5hIaG4Nzl+68kgKM08p+sNiRwlaYVvZGm8nPtq/Zz20QpdAPN5YMl7XaKAFZatNqfImRFf6oAfr5cfaCg+yelPGdJql+IT5b71ag1hZ3i5f5041H7tUumNH3UrOIt5HL18zhz+YDNNU4+OIw01T6Qk/vhxgSYABPIigQyUwBnOAJ4dF19ZCSAB9IDxDldzSnCpCNuPkudaGoCeBqJtpp+azB41Mr0R5wYdM8COCtewe/wmOwq4SeKoGlu5odGDRti19VNIkNJ7QpqpBU9QFVSoK8Y30KkKg9y8cS0aSOQO9ZXrwbikM+XiM/njhsCW1tbTJsqhceOH+ZKEar2o02lriVm9cxXioQAR3U/bfVEK3T7Vz9vOy9dKaC149GmBn1667SICLtnEPC0ZOMeEm/NdClErRIfypTsK4+K8Uz+nCI3qeWLkcohxlROGLx8dCcakgxOKcCV9edP6YcJtP1Pi1eI9dIrgG0+bIBevXrh8iV/ETEa/PgyTp86hcYd2yEmJgZbJ/eXEbdqaue63aWgtyDR5+/nj1/njZUP+A2WOyffJiG9BbePpxHRnZYATkNwvnClk6CqTYK8TIOWqY9HrYHqF+CL3HlyI8+HNcV6ThF/Y46S6jnKQWxfsNFg8bm5SYB4tUqUj/4NU2Qb1i4Ou7hFRtKqRq/t4M/x2P8xbPJWRYmSJUQpl5T8PuwwE7Vre+JfK/k7vnD0Tbk/EsB6tZINjstUE65/HtIQ5BVGbUFiQgIuLVuADyildYPO5bBKOc5grZmgCUSWtuj19SASISdxc9N3EqllaXSj68drRH7so1S3zUaQHM5AK99prLhuHv8bhSKFi1DWID9cvnwZHtWrIZ5Sqnp/M4wi/P2FAE5Zk1a7i+c1oGWmipYTVyIXpYzVPFcw+ueDBPDL+8nA4F/HqgbnS9ul9vp3zlsJRYsVw84Fw/VFmMrDMumWuI4K0uSsmjVrYtPqLRg5bjzi7K1FV4Y1stO8DkkAK7W3a3eTqekDrOREjdyxUoA+v+5dBL80vxfaCRDGrsP0skvr/qu936klKAxr2Oruc+r2uvthlK/Yc4y5FOu6+7x2PKrofZkAHjx4CKb3rE2pfodj7a6rGDFyJA4eGKEngFd4baT5GdEY++kSfE2/n1q5HUTD5uONC+CFdUQq6fMl6wsBvLHdx+jfrz8qDZqONbt3YVm/DpQhbJeeAFYm+nhvlBPUrZJDRKmNj6o2kRHHauYX3XIDbi+cBiMC2PDvk+7voCrUYUxsqjtM+34oI2tfEK5pXC/l1PtikjrhQ/PgT0phTxN/YuV92Nh9NcHYfT5CTqx/QUirqaEdkk5gx7q1MPGcJSbQHJ1UGtH0SEMngF17oj397o49OgC7fqeyKikEsJyQmYYo1/1+aJ1qzeb0fn14PSbABJgAE2ACTIAJMIFXI8AC+NW4vbdbbZ5cHB96lMejgGR89tk0rFg5QdSqu3nmHv748088SXDH3DVr8MfKzzIUAfzeAuUDZwJMgAlkIQKZKYBfNQJY+8DOnAIi6Pk+prQqij3ed+FvyFGNFJk8oatIAT2gTSuZAtq2hhBtQduHUfmBgTBxl5kpTKMewoMEmO9DGWKXRpyebi8sgLPQhZsNhuJYowul3tyMoNXDMWjUMvT++Tjat6+BlQ0LU2pOX9y3Ko2uJKbWjm2Lffv2oU0jmWozwKqQ+B7MbibX+2jWJkp73hUB21ehLqXqfGxZSKyX++kxmSr9SKJeLe3ERFlL28TmpsiM0v6DPohPisdPQf+ITCaf5TEXNf3uUW3IdQe80dv9POpThM+hyPTVANZ+X7XPiXNcNqgBbFkKM9dvwIR2MoLVIlqOB9qa3OkVwBoZcer1w3S0p5qFfUg0yJTvBi2NGsA6sVR6EtpT5JP1v4ewZ88eNB3WAwGUIt576Xl0HT8et36tLWr0uhapKQTV/9aqqTBVURtzZyG2rduQ4ol5CSoxYosuiweJ1JoR3ntTv1rTEsBlZ6Ad1bJ9sKWKQW1gbTcyMrzSmFlUC7cgvMe1kYLashG6UFYfM/OT2LhMiRyuhHpU+9GjTCylZr2KP1asE2Ki9fxVOHnyBB5sUiMjjaWANmtEWX9a4+PqoZgnagRrhKisNf0nEWH5z9LeYjwlRu1HiRIlYXX2CymG7WRKZv8To+G9y/uZT4BVAAAgAElEQVR5jWNjEdlqyu4TE0roiwgdRQ+UqFodNXt9hLVrSOJepGrP1rYY9FUPEdn4xCdK1Hqv+kEIvhcR1NoQ6hxUR9kCTaZ/iX+uX8e9zfP0zku+Cr0pS9A6hPy9Gg0aDtKJDmN/Fxy67SaxXRsOJPyVFm8qu41LkoIucn9PcfyFP7tMYrwk8ib9JT7XinbddWjVER/T+Suc+6JI1Rrzj4Wozdz4k4Y4fOQI7m5aJLYrPNJIP9ovXupXHX2agyb22uHs3ePi33P28fqRxmlN2EirO8Nau5o6S0gsdsS1TZ74++xdaOpORksSS3+O6UA1n6OQbK6eD4t2JNtpksf10di76zhQezna0HZlor7Hd3T8AbfcUJWuuyqejlihXHfh5dJ1HSbQ8Snnuf70xQim6/PCN0P0h25WL33fC6PXYZqA9RYMmfEFxo0bhzaFCovSE3k7fYGtW6dj/xCKOF/pgwcWHnICwqe55H02UE4E+OXETsRRCaKBNWWEbaixFNDavaYlgC3LwokigEM3DkaDOnXQ2+sqlq9YgcUda6MrZfA64btNCOCduyg2mcRexPlJ4v36w44oR+fh4vIG8PSoh7/UDNFKDWC9FNA0+UhJAf3kHx8xQceyZl0hejtXbIBvv12JPYt6CxFcfshmSi19HD/3yo89Bx/CoUJlzKBSUu1aNZdH4FyTavj+hZwXlqIB1ZlX45dpQWmYW9jhoe/nWEiRufMXpp4BBmkJYC2/RXVQv1wD4pzG+VP/7m5oYZp67Xoj98MrSxcgV+FiaDWupchAEHYwjSxrlq1Rje7zDQqcxhwlAveplTjvH32+DUlJiTg3uwlNIEnHfTU5fdezWd1FaEOp888tryIjeV26oy2J3SdebUTEb47u36BYsaI4O7Ml4pOTngtgG3lfiv1nKv7cdThFrXqapKKxwLGji3GV/r4MGCAji3WNBXD6bhC8FhNgAkyACTABJsAE3hABFsBvCGx27XZeDys0pVTMUZE2OEwpn+s2qAIbqgmzd7M31q//H6zcS2HDrt0sgLPrBcDHxQSYQLYmkJkC+JUjgLUp+5Jj8AHVkLu56yv8tu1ntBmuX9IA2kiRTV/R36f1mDhwjDh3T53q0APFw6hl+g8qkfA9/1g+8N629mtUo9Sn1ao106ttl9YJZwGcrb8KmX5wXWf9iEmTe+qEr0OXsdiyeQEeLJFCOKUAVgb3K0X0DqKI3lleOyhyti3OL5PraQXwh5G+2ELXfdcR32IJRWyN+NgR++l90zG/ymPTpYCWAui6749C+DbN0wkPnj5A0znTMG3SJOz6tBWWfv87bFRR4bd4CAaPXok7GUwBXbBCJRLce1HwTtoCOJoibOt8UE2/Jnd6U0BbFcTv3gdQ70NblKPvdfC/MoI1NQH80hrAJIDbUIrLP78dReJIg5ajqB4sPbiPP2OFrvSAXCuAkZRL5ahWg1QjUfMk7ch0AZyXIio9SQAr49QckCVQEjR1YFm0GAYOLo0fKMVx5M2cQnSZa87jj7UkZFWTWXX0LJpAkIDz3wyXx2NMAFu3QFsSACE3v8EREjqIk6mKNY2GomXLj3FoXEMhoBUBnJCQiBvfqiJH0xK1SHDkT9yCzes2Z0gAt+nYEQHfNdJPRar7hnoI4dt7Xn+coEjeG5tPCSFct0s5rFZESlihVxLAMKF+SXwFXp8pIvFrVOqarr8LWgF8/vD3CKIMSa07d8TVq1dx7cgttKCJBQ4Xx4vj1wpglyjv1FNtv0QAK/2d+mayIKAVwGn2kw4BLDoyl5mOQGVtUrY0U7brrfX8zQu1du0/QQO6XiyuDpVit8xAfNyrJw6O64x8+fKi7Wed8cMPP1CkfWUxweX6zuZCFCsC+OPWbXB6RU0E3KO06wmVYEvXc9/BNfE9Xc/R99zTdR2mVwAb/V6oE0fSvg7TAGLw8ZLNm4Qo/dSztlgSqk6syXlyJKVg/gEP7KrgR5pok9tnorzPQn6/PDvXw3q6j7crUErcH1+HAFZE7omJniQ2m6Dy5O+ptFM3HP96HPH9Hmce7pBidXGAqE2/e5aHzLQSp4rjnZ9gEZV8GrPqiBifIoA7d26hy+CgfDaRMjCsU0tNfdC1F6WQnot2ZWpjyGdDMLV9CSH2x2wPwLGrx3Hmi/pYuvoQpVxXZ0xoUwmQEFcmCHV2OvxmBPC3TbBswkQM/y6NzAzGBLCR++Fv40YhV958xgXwh2PQne4PF7Z1xrWzl3T3VdBElFb09+ifxS1w994T4/dVVQAbvZ5d+wjhG3+0r4jkNaszV0T8HpoiI37fhABWrokXSlak72vDazEBJsAEmAATYAJMgAn8RwIsgP8jwPdt899WTcaxv/6CZbIumZ5AUKJuXzGTN97ECufPn4ffyWX4/ff/wTRBRnLU6tBLRFqFmxR535Dx8TIBJsAE3hkCmSmAXzUC2BDmqOlT0aNHT3xMgkmkCNTIiLgGbT0psmYr7h7Ypp8iVhXAp2epETdqh7a12mH//u3walFC1qIzctZYAL8zl3UWHyjV8KQalTuPbkOVqmXhGqtflNr0+q/04L0rzlHKc0WQbBr5AUIpJWbpGn1SFVJd1QjgohdItKZa47oC1c2wg//1b0TEX3RiXsEn3vYuYmjf3XLWxIPwMARV70XCdgMsD3uhYYse+NLrG7QmEdCoSBV9AbGqJW5STd4SFJ31sqZNxV7xhoEAJsGhRDrtPHoIVat66Eod5o4+g14Usbxrn6/oVic8jOxv5ta/KHK6JpY3lhFlL3yPjUWceowRAvjYN58JAdxmVHcZuXXeHZ3ogfnt7U1x/iylK7ZviYYktkq5SmEWbCp/38ZfmvN6BfCHk9CNxMDln1vi8tlrKSKutLTLwoXEWNsRjYRIw8Vz6gKZ4rjPgr4i8jjsaJwQwG5J+/XGV3Xkj1IAL+8rtzMmgNVI5Zy2cj9JSbJkimFq5oqG/aqRlob7h7HzQRGciuD+eOg0mJma4pmpC44cOYwH28bJ8aqCs8yo38UEhuPzv0K93r2RL3EbNq7bThMdKonI0Yq1XQ1SQEtx3G+ejBQOOaTWBlYzR5Qtk4+u/wO4f2av/t8PI3cTpx6b6ftaA4eXDhTfr5Y96mMLpf4O+lteP8l3Zkj+lFq2N10/Nu4y8t3XsrxIEX1tcU08uqtctQ2Qk9JGt+peTyy3oLTiSjNMtQ2qaf/SfnRFdtMauPx7+boEsHL8VapUxZ/TOouazta1m1IEcAdcX9eHItip3rRDZ3SZMAHbfhqHsmXLIo9LDjx58gTnj9xDB/r86or2uHv/CWKNXRfpvA7TK4CNfi/SeR0auTzQbfYqigAeiN75c4n76Edtm4ta5fPH9MZSSv/8VI1YreUgI8hjTGWNYo0mjMTc8wky/1kAqxN4rowrLSJbgz0+wm5KydyxRDOEhITgwqNVoubtguUPhYBt6npN/R7I+/WRIytFRHK7er3E+BYZ1gA2AFG1SxfMmzcXXUvWhvLbaf/+ZeJ7ci2yipiQd3pGYxLAf5IAz4PtNJGnXWn5vXhMk5OUFv7na44AVseXv0pzeHvvhrOaeMJnzRCaWLUS6rQeukeURUf6u7ulqYngdFp/fgTlEu8nvtdp3Q/XTZwjJjrUnDBC/B1JOvCT2PMLX8uycuLRlRWVcO/eM6hfd6olJVMuP9zalL4/vqg03OB+bXhfTZIRwEavZzXlc26HMJEhosagoSJl/ulvxovx5ei+QXyPfSaWMkgBLcWx39aGYjy6cVIqehMTCxz3mSImvPT/VD+jgrHvBS9nAkyACTABJsAEmAATeLMEWAC/Wb7Zrne3BJqVTc0ymVKspWiBpsXEO0UAKy1f4hXxaqb+CyeE0jQpjQVwtrsk+ICYABPIRgQyUwC/cgSwAe+VXj/SAzZ3dK5bXyxRBHBRSm148NA2/P33BfSsU1f+/dFup6aAdjkzXEbcqJ+XolqBm7wW47t6LICz0SX9DhxKYRShSPa9R3+mmr2mLwhgq4hzGE4idNkJZ50A/pUiebsNk7VtDVPSagXwv0soUje1Gtc2nrhw7SiKO94VKc9vP7AWEcAXH2wSAk0rgO+QWJpOD/6/aOSA+dOn45M5s3HhwgV0q9NO7De9Qvb5164vDnj/gNQEsPzBqJGrJlvJiOW2FGFLwqN8qbYZE85WRdGDHlD/NLw0FlNk12iKKtNrxsRSOgTwpUs3UXe8N5ISE3Fw8QQZNUkCuBKJ2iKxrzkC2K47GpMoLJ6wlmpBrkolN70UwB1GN8MvJBh0IpNSpOYuVAzN6PN1ihi+apc+MZBOAXxw1zgEnT1LAlYKYJjIO6xZtFTur1MAiw6tZAplFK8qhHio93Ts/f2P5zUoG85Ba0ppuv/71SKF7flfe+GiIupJAIvI0WENhIB5fFQVvZCpo2v3qog1InW0Ks7VzBH7vZaJzBGTBw0Uu9Wf9qp/SaV8l24BnFBCbkaTP5RW9LPlImV2peBV+JJSHCcl1kd7Ou/R5gHYI2qAxsr14y/LV61B0hjpJ0LdLs0hv94U0Mrxe1IK7KLRFMVILdjCSQjw+GNqhg7r9mhBx/X3ydWoVKkS/ue1Ge06d8GOw3fRgc7bgWm1KIKcDtfY91QVb8auw9cpgNN1HaZ9aYgligCeNmUgSj6VEdeR1maiVvlGtVa5VgD/OaeDFMJqfybq7dFJnfDwugXwuWRZY9kuzgkW9H97jk/H9l+2Y8G6MJGCuZa9/KUUZSJrdpub04Qhuj97Fqsn7s8ZEcCh0aEwxzPRT4T6eyxgfRusJAE87+Q15Mjhhs4eReQEJ8oAofw9aOZy8/VGAGvPk5ksHYCkBPG78fbeSfiVMsq0JQksGgngUjTx6drXjdCIUnJ7U7ZkvWbkOlT+QCtitNGsSfSdTsKxmQP0a19rOyMBrJQeeLixgb5YLTMB7UkMX/yWUjWTGH6dAjhX9ero2qYivKi+c8M+n+JXmggTfUgKapSfgNY0nsC1LfQyL2hTR/+9zENfVJMAtrC0g+/d5SJyfOGi3wxA8VsmwASYABNgAkyACTCBt0mABfDbpP8e77tUqVIoU6YMcuVSU+i9xyyy86Ers/qvXLmC61RfjRsTYAJZn0BmCuAMRwDb5ZQAtalrLS3hSQ/mjn4zVQqyo/+KxU41WpBo2orEvzbrRW65qviD1Qf8+zbMR2fabs8eHxHRct57qYhoqdy4f7pOFEcApwsTr2SMgGVpWfNxeEGZonnkGrkFCdhp9OB7ZpN47NmwHi0mHJUCeDjV+qX1WoyQqX4Nm1YA+34zCINpHe0EB916rnVwkCKuajjISGOreKm2QuwTxAP9HrkqiQjgO/RAN6WYzhfqgyH0fVl5wE92pUaQXVw7SW8IVsk38ZgilGuUG4HIhEh8c/oERRIVRT7qO2Wzijwlv7c+riLCbFybsvrL46/hKfVT6qNPpAhQv7e/bJHH7ZQg+3twiGq06tWGlN2U6ziVMgDMwp1lQzFoxIrntSPVWp77pnUXEYoUuio3iFPFWlnjEcCKAPaccFDUFL30vaydq/moOzpSzdKkizNlhGcCRXaLBYUolbAN2nw5Sjxgx18/y89j1aKTFtXke8cyaEni+sROVazGqrHLSfnwIdV+rdJzqoisOrtWjazShKBWz564tH6xSLnsMWKHqAG84wsSlspx2eQUos3R7zdZg9cknZFhaqSj56hF2LbtFySdJMmakg/yozZF1Lp7tpWpiyPV40hWi4Gqx/VCZHFaEcAfjkBPEg17d34hhXKCmoo4TlVfFpVUjmptWksnUYMy8eJ3+gJYrcHsn3gNdvb2ODimnayFLLdGJUM+Dm7oRbwDj34t+6HjVtqaDfMolW1nfD26l56AU7sx+pJeAVx4iKzdqzENEn1aQL7mv7EOy5SazZpGUgAXpUjlFM0++QHVAD6MJ5tp4gG1wsON9BOrJWB06P9xBRkZWmeaFw5RiaCkk/v0+9OKaxNPNOz/KdUclwLxGKXebUgRixFWwXB0dMThWaogMyaANem7DpXzmp4awEYjJtN7Hao1zac1S5b37RGqSFQzHfzi8yeJ1V/w04K5enzUaRQIV2ulzh3xiZigc++hvIPrlmu3Uie6HTvohZmUinnVomX66+lKZdDkAhKbF/csQB8Sifv3nhfrhaeZ2li/lutP3ldpIgSlni5UUE7EUffvWK0vRcj/gKPjalPt4mOYYSQCeDDV9e1B96teH5ZCGJ13nUe1rYafvL3hfPILDB+1EItOXhK/wzrVriz2VKPDIIqQXonoP9QIYO1x0QQIZeLS3Vs/C+G4ZgmllVeOS8tHu56tCy5SLeLtczuJ73OyulzhLJquFIK8fi/8uVjUSO/82QJ1TTlB4sq9X7Bo0SKsW+AlPtdNvErndZjzo89FLexz9/7EKeV+rH4t23WpgB3bKVNBZE60p++FZfGaz1PC0+SQTmPaitrqB1dQOntqRu+r6Y0AhquoAV9zwWmEh4ejntlOLBC1h9X7rqaw/njCaZIT/R0b9kUdnDh5Eme37tD/fltVEDW5ryyth7rl6uCIYU1li9LoSffbHyeWxUnKGNK8AdVVp6a9nvQ743dMgAkwASbABJgAE2ACr5sAC+DXTZT7M0qgatWqqFu3LpydnWFJD/C5ZV8CsfTwLTQ0FIcPU3qv06ez74HykTGBbEIgMwVwhiOAx3UUkSAD28uUmCGWVuIBcn93azwIgaiVpzzAW3viGqpUzo2SkfLBaYypFMdWz3xRkR6oXgiSVQ0nj/8E06ZNo6gMmaHif+snYtBn816sGZrGuWUBnE0u+rd9GCSAv6DrenrDKAwlIbrioCrSSACXpgkOV1a3xK3jPije7ofXI4AtK4l+z26QKXQVAbzNywsOlYqIlKwpBXDK1NQxexeiQYuxz1Mqv2EBHHtrD6XcbA/fSHmCFAGstCX08Lxz52ZGBTAs1VqVm7uj5kdNcFzFCrWWZ6EYSqdMLU4jBfA974VSBKZDAIsU0GWGoSPVtM0B2fHlABvcv38f1az/1Alg5YF+jg+biOWhtlHitUD0XVwlwbBn1XzxvsGQ70kElkCAmUwhnTuZ6qRSC7mwR4pbEsCiuVREF5oA4GIuH9BrTENEZGXYURlplWDTjCKQP4VnERnJF27mJITxqdXqhJYMCGBl+/zdJ8HT0xNO8XRzpabjQwJYaR90+kwst0qSGYFsSQCnPC6jokL1ubBsgaIkDprVlfdlu8QwHDl8BCd2bBTvy3WYidq1PZFkIjeI09iI35S3t08T77UpoKHWYHavZIdrSs3dxbKmsU5/GvCJNLUR/J4d1wo6mTniyB8b0Kd3H5zeJQXmCzWk5V7TbP9FAPv7++HUly0oypdGbSJTQFfuPUxvX4oAVtqd7z8RKZVTE8B6/RitAWzkgNK9WNaqtWgwDB2oZrNTvBTa2qZLXU0CWKk9W6tRHmzZugUhf4VAiURs1rO+OG/n1BS0iekQwErfxq7D1yWA030dphDA4r7dfLSKQK3l27ElHfdmuBik+r98dKecsKaKyWnjPhW/TxLV+SlWiQE4Q+KsKq0jmlrqYuzUfmI9iwS54g6qDT+YasMr/Si/l7p1bCY+z5HoK7ej62ETTSDqPvYX8fdkQwtTkdr4nC5QXF8ARzqUEBlWBnrWEpvrhB3VLl5P4vaj4JVo2Hz8axHAg0gAm1atSymZveFuLnMtn3kUi19//Q0DPwyVE33U4+rfRh6Xlbn8PpjS6in5LNm4R/yd0Brf3HEypfYZnzM6zkPo+BdOkhH+SUkyg9mu9ePpd+CCFGJSnRhCEy6qVa2GJh7N9EsvkABWmtHr0JT+DtjYoPvsPuLZh5WaSvqw1zSq+XuGBlBI9FPzsxmUCaAELJLk/e7mjb04qPwdiPIX743eVzMggJX+Co/ZJTIP2JybiB3r1tINVh0YCWC98SSYST47h+KhMlEn0iAXtlrLunbAGjT8eDTuibVTNBLArnR/fbRvGKUz16BK8RZ6EwoMV+f3TIAJMAEmwASYABNgAq+XAAvg18uTe0sHgb59+0KJADYxMdGtHXxhsfjvSBM1wktdYp0sHyAUKN9VvEYbLE/H7niVt0wgOTlZRACvXUv/sOTGBJhAliaQmQI4wxHA1s//ZmQFiCyAs8JZ4DG8dgIGEVa3b2+Cq6sr+rbqhT1/nsywEHvt4+MOmcD7QKDslyIFaw6/xfheSQEdJf/+2ff8kcR7bWh2t8eu348+F+BvnYmsOd1rYX9RU/nZgb1yRBqZgvuTEZSCe9s2BB7RpuB+6wPO5AEQH6q9HnpjsogknbX4iNy/KsaCfu+JBRTJO36FTyaPi3eXLgJq5ozYLf0po8QPL9aWT1cn2XAldSJC0/alRKR4k8LVUhe7pkVFunufA9PERDPPog1YAGfDy4EPiQkwASbABJgAE8i6BFgAZ91zk21HNnToUBQuXJhm2z6flh50biG6jRylm9GsO/jkYFz44w8cv2GCcuU8WAC/g1eFMtP33r17WL58+Ts4eh4yE3i/CGSmAM5wBPDoulnqZLAAzlKngwfzugioKUjnjx8h/YTFXVELddwAmeo4oxGRr2tY3A8TeK8I1FuFdhRJ6/JggU4AKxkuPKYfg4uLC24vLot7dymRbqZF+BqjL2tON5/QWtRaTimAq1LEb6UGufDdd98h8bJaa9lYd9lueWkU8aiAG4f7iJTNKQWwSI07Mi8GUAaINX8EZLsjzxYHpGbOuLKmnqwtv4pFvTiv2lTkR1aK63rrAip/QO2F1M4kgGtQ5pEjWweL3xMTPqXyAamtly0uFj4IJsAEmAATYAJMgAlkPQIsgLPeOcn2I9IK4ISE53WpfC9swaDRoxBj8qE4/qem5uI1R6I/fCjllcszb/xz/R+4enwqPo+h2jWptSRTU6oh5YTosDASzIn0XESmxLK3txWpQuMSEkXksYuToxqBnCQ+j4yUua/sHe1gZm4OjVokKDY6ClFRkUg0MTPYjtLK0fgjwp8iOTmJ9iNTI9nYW1E5OQ2ePZUp8XSNPnNydoIJTMVH0U+DaPt4xMMKJhplPPa68Si1eOLjqbgRtWQTDdUesoKdjUzppx2P9rheYJDWfkwsxKpm5qZwcHBA1NMw2ke8jo+2HxOFH7GJpuNKbXmq0I18aGZmxgL4VcDxNkzgLRDITAHMEcBv4QTzLpmAMQKqANamxtSlFDW2HS9nAkzg9REwkbWf63YfoNen5sGfWK5EBMdqc2i/vl2+jp7yeA6mWqcdKHWx/DeeqSZc/Dtr6+T+ejWZX8e+3sU+arYfQLXJV8M1XtYw12jCEE186nyQRuTku3iQ2XjME6dMRv369dG4QcNsfJQZODQ1JXeOsFMy9fgLm8rSLDuPHkLVqh5YMbLDK9VWz8CIeFUmwASYABNgAkyACTCBVAiwAObLItMJKAJYiZwyFMCDSQBHQQrgK35RmDp1KppVsBOpztwiDiCSROwfV2xRvkJ5EsBuqY5bEcBOTs6IorqzSYkkgEmgKs3BwQ7R0dGIT0wSyyOfScEJkyRYW1sjJjqBRG4y7EgAR0ZEIpm2Ff8wV6fWayxshDh99jRUbkfNglIZmVH3yoMNRQArYtne0UYsi3wWhUS1D+W9naMD4uPiaN04mJtbwJVEsVIbNzbJHPbUb0JclOjHwsJM7Cc09KnY3szCCra2NggPCxXjs6Llyv4Tk1NPhZrmfpJNSYI70IOGZCRRP3GRkUJAG4pkbbemJLWVlqZozsBVowhgX19fjgDOADNelQm8LQKZKYA5AvhtnWXeLxN4CQFdCuhA+ftJXfXFB7tMkQkwgTdGgASwaJYu+ruIuyLfJ6kzVd/YAF6xY/MKckNTdZKvibxzmEXfF6/Pp/6+Yv/v+mZqLXPEPxFHov4zFU5qJPcLkZPv+vHy+LM3AfX3gkOi/L2QmgCWNwD5PMYx4Zl45Uwi2fuy4KNjAkyACTABJsAEsh4BFsBZ75y8syPq0aMHvLy8hKh8WdMK4DgSotp25/zPGD56DCJMSgqReizIHNOmfo5G5Ypj2LAecEiU0nUt1ZZSBHA4iqe6iySNKVyoVl1EUBASKcV0MilcJcLW2dGWonyjEE+GU4jc0CCKEE4WEbaiJcv1HB3toUTgatNTa8VuTldb8XlsXOq51pQIYXMSwrYWpmL8mqR4PHv2DHEaiggmKe1qb4EwikpOJBGrLHd0dKTIYimJlfEoyxRuyviVZXEREUgg0WtP0bgpx2OiilnduFUKyv5fth8t62QT2X98RDji4uMoslk9frUfQ36mllYkzJ2ECFcE+tNnkWK8ZJDFe8PjMzG31VtfiZBWRPm9+w9YAL+z32we+PtEIDMFMEcAv09XFh8rE2ACTIAJMAEmwASYABNgAkyACTABJsAEmAATYAKZSYAFcGbSzub7UsSiEsUaGyvTKafVFAFcsGBBpBTAt0kAjyQB/MykhNjMJ8RKJ4A/+0wRwDJV1g8kgCtWrGhEALuQAA5+LoCVlM/OFNlLAjg6XokAdkJCTAQJ2Gh9AUzrOTk74OnTp3oC2NLSEg42GoRQxG6ymurZ8NiSNOai3/joCLGtk50VQkJCKVLZAha0vZ1FshC52u1tbGyk8KV1lf6VZUpThKyyzIzEsMLH1sFerKNEKSstIjxMf9zqQBQB/LL9KLJWaYoAFuMkAaycp0RKGZ2ySQEs+SmRwlZ2doigiGhTk2S4ubkhLFymtna0NhMRzIoAFuNNihYpzKxsnfTWf0apppXj9H3wLwvgbP7958PLHgQyUwBzBHD2uGb4KJgAE2ACTIAJMAEmwASYABNgAkyACTABJsAEmAATyHoEFAF8+fJlPHjwAEEUNGnYlGBFxd8orymb4pCKFSsGd3d3VK9ePcMHppQ1VVrhoh8It6UNaDRp27GLXvjovXu+YsUkSpHLLWsTUASwIjK1qZ2ViNTUmmc5ni0AACAASURBVCKA8+fPL1IZWyRLoXjv1CYMGjsWoWbVxPtTYVIAN/QoiUGDusEhQUYLf7+wDypXrowIFEu1b0VgurpRBHBgAKWAThK1e5Xm5uogxGRMnIwkdnJxE5GpwU/8hGDVilknNyfxubYGcGCoFLMOQuA+0/VnuHNTczMReRzyJFh8YdxyOguRHBlLaaXtbGFtEqe3va2tLaVjprha2rfyqkQLKy2BBLOyvjmlplYEsBvVBlb6iYiWtYtzqP3Gxsrj0DbtdmntR9c/CWZXFxfEP6P004oAVvlo+zHkF6+R/JRk0Mr5TaQbhjIup5x0rMEhSKCAaGcXZ0RQymrlWJ5HFKvrkxBXaiTf+9efBXCqVyx/yASyFoHMFMAcAZy1zj2Phgkwgf9AgLLIyJ9LWTQ17384tPdyUzVVr4OaqleX2tRoytP3khYfNBNgAkyACTABJsAEmAATYAJMgAlkUQKKAN69ezeqVasGZ2fnF0aplCwVfoycVjI900hIVgIT4/E0NBh3795FrVq1WABn0XOb6cNSBKEiK5UWSTVmFZFqbm7+wji0AlgRkK0/rocrFy4g/O4fKFyoMNwq9ydRGoUzz2x0AvjTT7vBUY0AVgRwlSpV8Cy5aKrHl2Rqhhw53PDsyRO6cBORoArOnCR2FQkarYpTZcaBCf0vTw4XkWo5MESO29nNWaZjTpA1gBVBqkToutiYUURvsBC0qTUbezux3tNAWb3J3tlWvIY8jRafO1pSvRtio93ejiJrlS+VIsuV2RBabsr+lGVKCmllmSulrg4MDKLU1XK/dhRZrGwXGSkjerVNO8609qOcD3E8JJvdXN0QFx4sBLDh8Rjy01jbwsXFVdRKVtqzwECxna2zI3FLQAz9z96e0maTDFaamZW1/vpBssYVC+BULxv+kAlkOQKZKYA5AjjLnX4eEBNgAq9IoFmbNhg+fDia1a//ij3wZlmKAAngmq1aY/GAumjYpNvz2pYkgJds2IAcYacweOiMVGpeyqNYv2EtoinT0ODBn2Wpw+LBMAEmwASYABNgAkyACTABJsAEmMD7RUARwOvXr0fPnj11B66UJdVmp42IiJKBlOTSEsmJRcZEiyBPFycHHDt2DO3bt2cB/H5dMmkfbUoBrFxASopgZVaBYfi4IoDz5csn0kW3+zgnTu3ciWotGuLMnj2o0u5LRJGAPRhTAFOnzsHf31dD5L17+HvX12LHTglBKE0RwDtCB6Q6ECUVc+7cufH0yQMSqDRbwcRG1PYtmMsOAQEBiE3Uj0pWxKkyxsTIp0JsulCa49DQEMQnaiM4FFFsglx53cT2iJOfa8WyUhtXWZ43b04RyQuqlqu0JAoEURgE+vnD3Mwcdg7WCCJ5SrpXLM9BglhJy5xAKaIVgRoa+Eh8Hq+MhyJqEyJoGY3f1c2OBHAg4pKkAHa2txEzMp5ROuuUTalVrIhkJ3vzVPcTRTM5xLiIT44cORATFiD4G0YAJ1DUdh7iF/I4SIzbxc4UgUGBiNHYqJworTVtZ2rtIMadEBMpxhMSJUV2LhsTvfWTI6QQ9/V/whHAfKNgAu8AgcwUwBmOALbLKQkmBuqRdFTfyWk81NQILe162rlt8m5ETZNPvibJ+6620TwduVh91Z9mo7eqeFOoUCH4+vq+uIA/YQLvEwGa5KY0Z7X8h+57pmWgRlJCjaTUfuyg/ocusjKTmNVsPwBbt66GqZzXhs0jqmPpylO4/6r7t6yE0q1b48rKuhjSqRNWHnis35PB8b+t437Vw8sq2xXv+jm2bpoBv28GYfCI1XjwxgaWQ/Rcu3M1bPLywrhmTbDnz5PQ/X3R5EDR8hVw7MhKzJw5E1sXbBDrG173Nh/1hbf3Dzg7sjaWfncMd97YeLljJsAEmAATYAJMgAkwASbABJgAE2ACaRMwFMAii6sigElgKdJXCUxUxK8S+av4qJjIGCr1GU3ZYG1x4sQJFsB8cT0nkJEI4Lx586JZs2Z45LNY1KTt3q0/Nm/6FjfCi6JiteoYtuGimGGgCODtK1eifceyiPznHyQ+/genTv+N8Jq/pIpeEZoulOLYRpMghK0igO0dHCgCV743MbeBkn5ZG3GrCNE8efLgWYA/YuNiKXVzThHpqxPAyVIF2DnZiBTIAQ8fI4G+IMp+FOFpbkpfFPpiOLva47H/Y5K+MgWgIoBz5cqFmGcRIvV07tyUljoiAk8jE8V2igB+/PgxRfaay/UiQsR6ZjZ2QrQG+z0WNXhz56b0ymK7eIqmNkPenG60nX8KQS0xKAJYaflyOaa6n0R1XMq4c9IxRoc+STUFtCKAFYEe6h8kOFmZxgqRn2DhIDiFPX4gI4c1lqIfs+QEBAUHISrJHA7E2d4kWm/9cP8HQpDffxzAAphvFkzgHSCQmQI4wxHA4zpiyJQpWDhpoB7Jr8b1wNLl258/oFcjtAa2ryfWs4r9Fz1IzHj98bfczqEELl67huKucmKMtlklhwih+1HVJgij+y4L4HfgguUhvnUCnvTdWr9+A9oVKogH9DvLUIRphatrfIzeWHf8MPelEZRv7MC0QtbaSdwHDnz50X8TwK51cPDaYcRuHoBBI9e8IJINj/+tHfcbA5o5HWemALayssOp+wexhyamzu0jI3hTCmDlfdP2pcR136RwtVSve1hXQEmaGHB9sSfql2uAQ/rzljIHGu+FCTABJsAEmAATYAJMgAkwASbABN57AikFsBKwqMhfKYHpv8lrKZ4sPiGefBM5r8QExEXHC0+mCGDlOTFHAL/3l9BzABmpAVw0tw3qkwC+uuNTlPrwQ3TuOhubNs3B5auPUbFtW9Ts5y1q/S4dbI/fSQC37OEJfxLAjvdP4/Tp8wjy3PZS8jlz5xWpl01JUCbQBfyIIlBFymUSpQ4O9iRgZQyGCdWnVYRvOIW6K027nRLZq7TY6Cg8oXTSiSYWQtzmyUXpkNXtlEjYhwGhcHV1QXJsBKWYpnq3lFZaadqIXBeK/FW2h4UNRQnnpb3Hi3H4P/RXRbJGiN08eXMLUaqkfvZ79Ii+cKpIJkGtbGepBi4/8fcTAla7H0MIJuZWqe5HiSxWxulkZ623yRM/qpVMMz3yUASzMs4oKuqriN5QPyWFdhJy5s8NUzMzJFLed2W/kc/CxWs88VD6M0uKRggJ4uRkCzH+PO4vrq9ERj8iOb58+XL+tjABJpDFCWSmAM5wBLC1WmNTy1BTFtXpAfuJDU3xCUmoH/f5iSUTp0xGfUrD2rhBQ/G+66wfMWlyT6xslB97Dj58MdLPlEoKUMmCy3vHIZ5qnFdsPChdZ4kjgNOFiVfK5gRK9+iNDRvWYRxNXnsQHvZCpKOx5W8Nj1M9HLt2EGdmvWoEsIwUXbN5AqpVrYYmHs30J45YVUBpSiF8ZWV9GRl8KFFEjvocXo2ff/4Z0/tPENu/EDH91oDwjgUBCw/MJLE7vtRV1KjRHRf05y08h2RfDesOeKN2wBo0/Hg07r2AzxZmZhb45cROqp0Uh4E1G/P55kuMCTABJsAEmAATYAJMgAkwASbABDKdQHoFsIgCJgEcG8MCONNP0ruyQ0UAK1JUEYQva0oK6CK5rEWN4OKWB0VK4pOnr4ravo8DKMyc+rjqPg758zuiku2BVAXwk4+2vHQfWkGqCGClJalJPbUpj7Wfa0Wvdrl2O0UMK027PJFSNSvNhBRyys8VEao082Q1xbK6n2Q1ItcU8nPtetr3GjWyOFEVxsoIlfZ8vDKi19h4DSHo1lf3q92PIoBT9q/dTrscJvK4EkwpIjq3KoBp1ke8miPRRM2IreXx/Ljlk7EklU+yWis45fo2Nrbwe8wpoA3PFb9nAlmRQGYK4AxHAI+uq4+MBDBs7RB1eSIWLlyEacuOpIrUsUYXeB/YjGOj6mPp6kOpCuAaJJKPr+8lI4X33UzXqWEBnC5MvFI2J2BM8Bpb/tbwvAYBrESKXrn3CxYtWoR1C7zEoegyB6iCMPfx0TIymFIHK23ctM4YN24cGhWpknrk6FsDwjsWBJxr0sSAv3DuC0rdvPpYKmJX5aQV/EvroW65OjjyQoSvrVjRs3M9qgdMEfIFSvH55kuMCTABJsAEmAATYAJMgAkwASbABDKdAAvgTEeefXfYvXt3iuLdJCJcX9YUAVzZLVCI4sqVnETk6WeD52HFilnIR8/Hrl26CLc6M0UXOZ39UhXA/tU3ZV+QLz0yjag1nL+gu4jM1aioFXHsT9HB4VH6KU3TC0krjp2tNZSC2gX3HxnUsEtvR6msp9QK9vf35wjg/8CQN2UCmUUgMwXwK0cAa2v8amIwZPIULGn1AUVqtce5NG5/RgWwgwfWUyTXR0+2UiTX0HTXlmQBnFlX5XuyH4t8qEoTEY78uFAccIzGSqQk71q+MELJKj5RUxdPG9MP06ZNQ6JarNrqmS8qenjggr/6BbAtiM6UKn3LkI6inzhrpXZLDOp8oKaqVb8/rVrUoFq4Wynbh5VY77rPD2jQuL8u1W35LkMxd+5cDK9aFMePH0dsoSJive1DZE3TJp8voXGMQJKaoSQvRf+KZhaGTevXo/vQGeJtqW4jKUJ4MT7Nl0tPgOlqdxuMR3u2rZIe47SPD6o17iE+WrdhLfK5u1Nkv4ykhGUpEanZ2fE4GjQfiYeqYG3Q1lMcl1WMnPgWdf9Xuj+0xR3DYsNpCeD0crYui1J0vq593QiNPOrAO1j/OrWt1Q7792+HV4sS2HP4Ju5bFEWOChUo08APlKHGApNbfpB6RoIMX+5l4VK0GKoNH4mrV6+iVgXKmOPnh2vHTqNNmzY0Q+8oVs+ZA6jj+6DzMHh6esIqKULsySnib8z5kpZHqEmObRqgEEUut6nxgVh+x7KyeC2X8D22btmK2z7SdBrtx9hxpJOz0ZrNdP2kLA0QZiav59xRf2HxhIkYvcpHjoS+F6JW87fyuoyytIEPXV8dGtYX77WXR5Wu3YSw7Z+brteQEOhXik95UIVhYWkH37vLxQSkhYt+S/2IneqQUD6M07NqUapxnxf+vnSdtQlTp3aF7xuvbWzshPByJsAEmAATYAJMgAkwASbABJgAE8iOBFgAZ8ezmsWPqW/fvqjl/gx37txBp86VEUW1Fg8fOIO69erBxiYS+3Zsx76HxcVRLJnfmwWw3vlUU0yrkbYpBbCymlbkZvQSMLOyhTs9WLVIisH9+/cRm5jRHlJf39zcnFJcm4uH2GvXrn09nXIvTIAJvDECmSmAXzUCeIgqniglA9WmAOY1KUyCxfeF1LNaSMZSQJftPBFeXl/h28ZFScjcZQH8xq4u7vhlBHJX+xgzZ8zAgKaVxGqmDq64dvUa4i/tR4MWvYQArklibu938+BBwvfewwdiPVmYQuf3ULrbcGxYvxT93KVwDVNFsZNMNIJQVZh9OeoT0c+DB8EiVe1576UiVW1lksBKUwTw1s3LUDzsKTpRZPy2QxcwmMTyt4PKypqmITKi1bNdAxnhWCi/2J/254NWqCkCeKvXYpR9KgVxjKUUdLra3S+MRx7X9rVzxe+SjAhgJcXyrNkj0a1VS0pp4kKlO+wQdH0Vbt26hQqNh+rjf4kATg9nkADuqIj2piYkmDvjdLx+98pxb6Lj/q6eFMADNv9FdXNq4tspEzF50mRsmtQm9YwE+t2k450UwLXHjUcA8T/+20F07t0bUQ8D8H/2zgMuimsL4x+9FxEIdo3Grlgi6lNj7y2xFyyxYsfejVjQqLHGFhvGFrsx0SQG7Joo9kLsLSqKgBTpLLw75+4SdwV3MQZBz/393pvMzJ1b/neGbOab75yfVq+B1+Q62L17N54eDULpqtVQof1AbPadCcSoLatJ12QfKjmBwp0Wo4pHFWyfOkTYmcWXB7UHoWW79vhrY0PcOiPyqCfkM6gdvQM38H6GvpzNmg+CVOr5qHPAlwjbCa9ha9IiPnT0/Q6jR/VNey6izS3g7x8A67gHaNC4S5oA/KUQwz09PTG06MeISE5+rQBsJKIAnTwxkYT3Pn2/Tn/KNtWxwd8fToFDMWDoGhaA9d4YXIEJMAEmwASYABNgAkyACTABJsAE3iYBFoDfJk1uyyACSm7fxnWqoESJErh+2E/rmnhje9SsWRNXn1nT8ZZNSyIoMBDHd3xP+ykm8WjVshXORkhnApfsTUDJIxwdHY1Dhw7hzJkz2XuwPDomwASQlQLwGzuANeskHH+K4BMYsBTbt2+Dd7+JdCYtBKu1O4oLx9f15c2xf70fmg9brrPCRSj379mA8SR8Va/fL1N3ADuAM4WLK+sjYJxH1kgJllu1kNXU6YZ0uKoFswNCVBw3bhyWLFxC1ezV7WoE1/LtJwkH7HRs8O6ARYu3Q23QTRO4oBakTM/OgZdw6ap9n/isYxPh1F2PXq4lKJevuacXNm9YjtW1K2L/0Qu4q37eLu6fiy+//BLbfzlHPesL8azvPJxq47BwSJ7z0c7Fq+v41esAhgy5C1O14p0cTbu6QnLaMugRgPVxhmUZdBYC8PrmJiQAn9XJflKq8zghAM/Cfu9eGC8E3zOXAkloTP1fFyE8bsKJjELS67tPXjkvBeB2Q+tjjRB8Vfgcbfr0we3vPRH011/oNGcadu/ZjRcBl0i49eg+Qjh5f0Dc6cOypcTL6vtObioM30Y5f64t7kL7yXY9UH/YMJhfHYxffj4pDkgBWF87eqdh4P2sd700FdQO8K/GtxcCbjd8VqWhOidzEShC7f4/l5JQO6rXMHmFuv/ji7pqObgH+EyDZ7du6F66FCKEc17H2P3StD4SEXnMcezoAlwNuop+/b5Kf8o2VaUAfHoUBgxbafAHRnr5cQUmwASYABNgAkyACTABJsAEmAATYAIGEGAB2ABIXOXtE6hZpTTKli2LwhbqF53qLuKN5KvMUBPxYl4UB3X2rVyJ0jmSKkJ+KuW+afW3Pyhu8a0TUP7AXLlyBadPn37rbXODTIAJvH0CWSkAv6kDOG3W6hf+kya2pRf+dSs3Vr/wlzWKd56CrZt9YPPLAjRoNiKdF+9F8LEIyXrpt9H4sqcQtParnXAGYmUB2EBQXM0wApaF8JNwJDaonI/qa0LZRv2+KE0AVo6XL/sRAgICYGtlS/V2rZmNAULITYtwbFEOjuLDiCf7RsPCWnxMl2KsFZIZ6pC0Ne3v0fXxJm6yP8tExCfEawnA6/2WY7SrmQiFm0wCsFJsUqTTMkY9K30Cr77zDlX7CEF0FY6N+fcCsOJk3n30EDw83GGfJH8v6oaSTlsMPSGg9XLWIwDb1OiCACH0Vo37m3KL/+T/J3WtCMC//bYJG1oXeKshoA0RgGkA5eqhW98+sIPkc9f/G/zy0wFxn0gyebt+iypVquDQ2M8QK1K1GNdeiHbCARy0uRYunLlDArAh7aRxzugf1M5evZw11+vL2az+QOHkTwuEIF8dwQ/kExEHGar5wv1dcHV1hU2COR0PM5NO9HxPjrIArHexuAITYAJMgAkwASbABJgAE2ACTIAJ5FQCLADn1JXjcTMBJsAEmAATeMsEslIA/tcOYLWAsGfFMAoV+2nj7pKGuTuchAAW9lNvXD1/HmWbDE2fkmU5fCVyiI4v8ZcQDLrivNRDDC4sABuMiiu+loB0Ev5+YjlcXFzQuEJ9+SGDuD8nC0eup91RKQC/0ob8gCHIfyK2CQd8d6/0Q9A6VO0F/4A1CFnjJR2ITrVw5OpRXPxK5vK9ncHY9Am3mss0OX5HuxlBRJNWf7b3T6N628lVQ+RIPY6zU8V4Vh4TQrN0Qu9cLZ9rTQjohVs2037fWp/R+ee6OYDVTsv2Fr+K57k9zqd8JNtZOVyrnbSR6RMU0ypmwNm4HKqJCAN/rGqIKiIH8BndZLFqzrFb+8HLexXuaz5YmdRafrBSqbnWByuK41sp9upQxropizO+hQx0APv/otNEEeT9uBjqjxqE48eP4+5mGSGhQJdZlCPYMTmE9nOl3iLH8K2TxzIYgm4787TrGTwvPfdzhuuldn47WuLipUuY3bst9v/+Z5qzHXChUODnHuyhXL27vl4v758MZlOu0wgR0vwbjMib/v2cdplYf9jYIu7SBMwX7U789lD6Lbq4C4f7BVwY3wqLVv/0yvPx5uue8R3BZ5gAE2ACTIAJMAEmwASYABNgAkyACWgIsADM9wITYAJMgAkwASZABLJSAP7XDmBNCM81o9BFOOy2HBD5KUVx8ugpBK91MD+xBPWF+Ps0g7V1qNZd1FuPEyPUwlMm7wEWgDMJjKtnQOAfAVgJRd6mdhuq93FHEcr5h+kw+0XtAH7lanUIcyEAKyFoMxKAYVcVfiIErcuf6hC05hXRRYQu3tQvl8zlq06dqtu8XuFWfYFNzTbCkbwTfw5KX+DS2474YGOa+BBjTKmr8kMMSCd0i4omOH3iRJoAPNBnKkaPHo3PCxehXMPDt5xGx45VgF/VfNQC8P/C1qBBC2/c1fx9+H68Vjtp88yEAEyh4nU56xMANZwHu2Kg+Pu0/JBKhqw/uAjTpk3DyvlbaCiakPULN+4X82mKgyunaju69T43by4AQzimm04ZjWvXrpEArDioa0/aQmk7Uk7tlz2n3JLbxLTg+jojEvehVjvaArDh89JzP79GAFbG/eOx3yjE88w+X9L4NKHNFQFYKcOmt6f7p3nBqnT/ZCQAQ59gq5m9vg8A1PX0CcqanPZ/H9yilYtY77JzBSbABJgAE2ACTIAJMAEmwASYABNgAgYQYAHYAEhc5b8nML6rDCkXY+Sq1ZlVaijtL954lrZxOuf/+5FxD0yACTCBD4dAVgrAmXYA27pioXBE9m9blxbE2DgCcSJHY+1PNC/0bUjA0A0Bq1k9y+h7qOTujvPBZlTvl6PbyXHZtGINbSeegcvNArCBoLiaQQQKVGkmQiHvQ0FzaUW/d+8e9uzZg/qVCklhSDgpBwrh9pvx/bXa0w0BrRGUHJPVIZBVT7RDQKuvfrVeCAKF4Ooh+lJKLSFa+glhtk3hQq8XzHTGZanTX422/URO4pXIrQ7JrBn8P+OWDs0zd05SiF6X+Ac03kS7QsgnHL+N6jeSl9iXwMWgIBTPnUi7x06ewMGDB9Hms7KSjzoE8LGArbCxsYZ9cigx3LXrIKp4VMFnjZrQdRpBUsNHM57LR3dnirPmujmbD4qQ0x7wKmeL50Ij1f3gRJfzrNGeWPTtzpcEStlSmQ7TBKfJKH5+W7o5hTO+iVyQt1gxePZrizVr1ojf0aXRt09fnNgyHUFBf8FrxhTs3r0b90/ewWetWqNs/ZZaTf0TAjo3HTdv0EuEfG4HxySZeiUeMkR48LXv8Mu6teKAs552tEeq4f2KwGng/fym62Wp0r6fFadtes9P2rqnDbsMFijO+8r3xTq0xS2ZSvrV4lAC34sPK/4X/Dvqt+qF+7o1TIpSjvmgn8cjKSkR7k36pN+M2qH/aYR2KOqM15vPMAEmwASYABNgAkyACTABJsAEmAATMJwAC8CGs+Ka/yGBsZ3c0MV7uHijL7/UTyupYTh/4ABOXjfChg0bWQD+D9eAm2YCTIAJZKUAnGkH8Oj2coHUIVKNjOWuozp35XOoQ4Gaqk8ka7+5l/KGyP2YVk9mMbVKlscz8rdldFewAMzPy1slYCpDHyM5WKtZe/WeIgC/fP9rKqWd1xzQqffKeUPrWVhQzVwiD6xSMnRM6utPHaodSdrS6D/jUs/LTAqO9klJtF20fq22AGyszj2boh1rOa2dtN+P8sNBi5RU2sr/FwbWDOb9CkdDOWsuzFUKgVeD8HDbJBHqeearEQd02nNQX/ePQ1V9IHdtHAw6jJqPMi8AUwtm6qDRqSVlg8nqnOaWpmoATnJr7qgZufr4ZblNyQ0LSxu0mLORBOOUP/zl8VQhAAuB2bt/KezYsR0Pj9/T04528xmGODaUs756+s4buu5pwy5DoZ1jr0zF/v370W7QEp0Jyd3ynbyx3m8BhuaToaLTE4CrixDhJ1d2Q+XyFXFO+7H+p021Q79HvnNauYjT7ZQPMgEmwASYABNgAkyACTABJsAEmAATyCQBFoAzCYyr/zcEBnSqCK8RwxEvnAtKiTQxo62LKhgnhCPFKdof1/66hjmbb9LxeDinO5BYByf4TJ2KPRPGISw8HCEWrjAzNcWY0R2wb98+/HE1SThNLLHEtx/s7O1hlpKII0cOC5eLP8zMTOE1Yah4z1UMliqpCJw+tIeE5xDT4nTd0pledF28sTWeiRBy3032RmxMLMJNClL9boNawymXE1ZPW0D7cSbWtE2xtYavry/sHByhUqnw4+yhFKruvrmHHM9sT2pXpTLGokWLcOeCnGewpSuaNm2CAS3q0P6JI3uxUYwnxkTnBV6q+Wv7uWtVGu4V3DFhQDeqZ2T0Alu2bMGJX0/IcQpGSnEq+AnGjhuHnYtm0PhiTOX4uTABJvBhEMhKATjTDmAro2y1CCwAZ6vl4MG8ZwTW6QrA2XV+aaGmR2OK+P00fcnOzI1ULWxPGN8VkydPxqxRPdN1CGeu0TepLZ3Enw2fgx3bdyD5z4OyEfF7s7AQMntUMMJ3332H4FvX36TxHHdNqU4iBLtwUf8+UKQIWH4MDzQzMCsDFxHKO+TnL/G1COU9bumRdOdWqEoj4ej/DRsmtkt/PdW5rpu3rihCvW/Fj6vmZTL0d45DygNmAkyACTABJsAEmAATYAJMgAkwgXdAgAXgdwCdu3yVgFfHChggBOBYSAH4yuNYTJo0SYTmtEWtWp/B+UUAYmJjcOCKDX7Y+sMbC8Dnb5tgxozp2L52KuXMUwTgFi1b4Pffg5Akcu/1HjMA69atQ6wQd5VilSIdKXkqt8egQQOxbsEouk4RgCuIUKKlbSFy3wWQAKwIuYMndKf62+avJgFaEYBNhbg6cNwYBAYGinyTh0iInd2jASaKUI6X4kti1MhR+OvsemqnvHtleHl5KEiauAAAIABJREFUYeZoH7retVpDdOzQEauE0BwTG4uqlYrh2vVreBYvBd+0IgTg1/VzJaUwevTogc3LvqZLChRwxKhRIzF38lw5TrUAHKsWrF0SpIOGBWB+WpnAh0UgKwXgTDuAR9TJVovBAnC2Wg4ezHtGICcJwAr62SMbo169evBo1DNzK6EObf2xY7T4vdcBJ/YfoOtfcQhnrtU3qC2d2BYNuqO9CAFtnyQdxdGmjogXofZ3TG6FVPE7FCnSof3eF6tyaC9+p8+s9AANmo3REoBnitDoZcJXYcCQlcjI2Ltg037ExsVhTp+26a+npcx1XbfKR/Th5YYFS6me2sf93uPlCTIBJsAEmAATYAJMgAkwASbABJhA1hBgAThrOH8QvXh6emLTpk1ITdUE3DN82r3bVcDQESPxwqikcKca4VioGSZPmoKG5YtjyBBP2KvkC6e183th27Zt4gWJOsSdThf6HMB3Xjiid58+2D6tPzl3I8xkSLyUFOEGFiLo6OHtSQB+Gi6DBUYb5Sdhd41PKzp+6q/0gyA+NSuICkLYrVfSDhYibKLDi9vkHL5hWRP58+eDr2dpzJs3Fw/j3UioHTmyDzmSn0Ynoo8YzzLfWVAexme2hTF8+HAEbVuGGzeuo8fY4dRv5DP5SshGJQVpXQewIkC/rp8rV29rkYq1chL9jMDl7asQJJy+EeZCyRZFw2/XhCkIDwtHrlo1BP8hsE2OwpHDh7F8sz969+4N3NghnA0BafOb6VkJc+fOhXW5hlr1d/qJfHHKeNlJbPjDwDWZwDskkJUCMDuA3+FCc9dMgAkwASbABJgAE2ACTIAJMAEmwASYABNgAkyACbzXBFgAfq+XN2sn5+DgQC6BBHW+uMz0/mVbd3gLATjaqARddiLcMk0AHjRIEYDj6fgaIQDv3LHzjQXgk7cThPN1FJ4d2UKOW0MEYHfh9O1R3xHzhMAZbZw33WmFW39M7d49uR1hoaEY8kUN4TSegfMplcgp/HmJaBKEn5t8TNc3a1YDiUmJeBQei3LlymH3Oj86/tgiP4V8zv/8pnD6Xke9Lu2EMByDmh616Pzejctp3OkJwK/rx99fhnrWlERbV3gP98aeWeNIeE5PAI6OikL5zp0pF5yzWSLNZ7HffhEq2wx9azuR4KsI3DTe6FM4cvQoKrUdrFV/66qVHEo6Mw8C12UC75hAVgrA7AB+x4vN3TMBJsAEmAATYAJMgAkwASbABJgAE2ACTIAJMAEm8N4SYAH4vV3arJ+YIgBHCdEwOVnmzzUxMdE7CPPUF1Snd8vS8BIC6nPTqrR/KkIKwA3cS4qQyF1gnywduWvnfYk9e/YgyqhYum3rcwBfuvxUHSp5AgoXKoQFo79EuAiBrDh9FQfwkPEDZQ7glFjhCk7BjMXbYCoEz5bFk7Bx40aEmcpcv7rFsXAREoCXjZ9JzuLJ84Zi3dp1CLhuRAJpLetrWtc3btYYzrlzIzT0OZydc2OTEIeV8ky0r9Qv4RiLy5cvY7pXS8rVu/nQU3Iiz5otwlCLdq9c+VtrCIoD+XX9bNqwmerHmNjTdnz3+rh37x72Hjqv1Y4uv/s2bnItRc7gnj174vGhQ7h95za8v56EOXPm4HGMKYYNG4a9y5dSKOlQc5mbWVM/+MiPJACHilzMXJgAE8j+BLJSAGYHcPa/H3iETIAJMAEmwASYABNgAkyACTABJsAEmAATYAJMgAnkTAIsAOfMdcuWo1YE4MhImbUsJiYG5ubm5BZ9Xbl47hiunD+PqDsHUESIqM6f9hEiciwCo63TBOC+fbvAQe0AVgTgvXv3/isBWBlPrIk5CaqrfAYjODgYU+ZtIQHYa3RfmQP42UMadrRRXsrZ26+2MzleMxKAa7VsjbJly2Cdz3y6rtugluSEnrvlAoWG7lA08hUBOFHkHA4LDScHsK4AbBd3WzqJ21Ql5+3deOkcbtHSHcp1/r8HamHVhKDOqJ9D/ofkuggBWAnhHHvzsHQSG8sQ2JqiKwA71miMIYOHkKCrCOI7Zs6kHMhtB/cgAfnMzRC0adMWm+bOpibyedTXqr9z1lgWgLPl08qDYgLpE8hKAZgdwHwXMgEmwASYABNgAkyACTABJsAEmAATYAJMgAkwASbABP4bAiwA/zdcP8hWXxaAlTzAz58/R65cuSinb0blYuBSnBIhhqs2b4DA/ftRpY1w0EZE4GB8QUya5IsLq6si5u5dXPh5HjXhmByKMp9+Cnfv4HSbjLHPj6lTp2LPlF7k7L1nUZ6E3u+mtCDH6v3nllrXhQnHquJsjfTfTTl3e44dpJUDOCXFlq6fNGsoXa96JHPwapyulqpkOj/366Gws7MX+Y/VuXSFmJyclIR5I8ejQIECaNqkPAnIIabF6foxXesgMDAQ4dbF0LBhQ3zvO5iOP7LKT+P5+9BJRAgxvc+AJnRdcKx04nZoUo4E4F8OagvA0cauUEJVd6+XN91+Dt+IIYF7tncb6lfX+auBohGAV/gsQ4H8BeDZUB3q2boSjSvq4HoSdF2qtkbDRg1x/+IRCmXtd+wRCd3DalrL0NA69dkB/EH+SeBJ50ACWSkAswM4B94g79OQjfPRbOxTHtE26n2aW2bmYuJCtXOpntH2eWau5bpMgAkwASbABJgAE2ACTIAJMAEmwASYABNgAtmWAAvA2XZpct7AMusAPi+cv49OLICjoyO6dumDLZuX4XpUUVSqWg1D1l/EsWPHSADeuXw52rYvh5hr16B6cg2nTl/AqIDy6QJSBF3F4VrNPISESEUAVkIjNyyVQDl8HQp6oHr16ti+fTtdrwjGisP2xMLpGQrASr0GrauidetWmDticlqoY8UZnF+MPVQ4dbt2ro2ZM2fgxQtjajdJiMIjRUjo20eV3LhHMHasJwJPB2LLkb/JUTzkC+HsFfUfpual0NH3T2wnR65ztebo2LEjVo+fSkLvqPGdSLDdFXAX+fPng8/ITpg+fTqCw2WYbU1RBGAzM1PM9W6Sbj+PU/Ji+PAROP3jEnLw6jp/Ne28LAB7eHigtNM9ci7HfNJSzGEsDs8bRgJwmGNJjBw5AnaqUKxYsQIXXrhqhaDWrc8CcM57nnnEHyaBrBSA2QH8Yd5j2WbW9iVwMSgI5R0fYLOfH7oO9sk2Q8vKgQycshCTJw+DW8xNeHbogE0HLmRl99wXE2ACTIAJMAEmwASYABNgAkyACTABJsAEmMB/RIAF4P8I7IfYbGZyAFulROBPIQBf3dUXpUqXRsfOM7B5sy8uX32CSl98gRq9/fGpcPouGmCHn4QA3NKzFoKFAOxw/zROnz6HYYfTF4CRaq7O8TuGcvk6CIEyJCQEM6bNh3KzR5g5ookQhHt83oiWyEYVQTl29x66rHWdtTrk9IOgQMydNxehIjevItyOG9iNrrNKicL1a9cxdtEWGVL5xlEZUtnEkc7HGDtS/S51StL1FoWrY8L4CchtHkbO4OljfEhIjjB1ImF34sShsLCwgE3sM/HPE/F3pBR4U6zd4OvrCze7eArBvHreNyTAxphap3uLORYsk24/n37eBe3athPzlR4nI6NYGseksQtgbWWFCRN6kpB7+u9oclBvnjxbhPGOhffiGbC3t0fUk3t48OABzh08RP2HWLjRvO3FC+MNIn9xDPKTE3rq3Cnp1s9ovB/ic8JzZgLZmUBWCsCZdgDbumKg+Pv4zfj+hDDMTEZ02DH4f1i04g/c1YA1dcGC9evh1aau/DuaEokOQtg6vu8o7UeqHY/fr/maPrhJTpF/T2Pu/Co+EGqK2zI1vd5SuHBhCoXPJWcTcKjaC/4Ba3B0dE0sWn4CD972dExtULdVa/zQtAC1bC1+/4SGhaKuz8+IFKki3pnj1qocSrVujaAlTTBUPB9LDj1+2zPn9pgAE2ACTIAJMAEmwASYABNgAkyACTABJsAE3iEBFoDfIfz3rWtFAI6Pj6fct/qKIgArDt3iFgfh4uKCP09fRZUqVfAkREVtXM0/WoROdkBlm4BMC8BK37Gm0omrCMBU1C/4FQFYKRohVBGAlRIjHLQvX6cRgBWhVymKAEzXiXErJe24WX7ad02Ur4xfFoCVfedkeVxzvW2qfMFqmWROW0UAVoqxsVQcHJPU4xG5epUSK4RkpVinhtDWJkkKwxkJqorwrBTdfkItZD8vC8DUb5IzHTcxeSLbtS8Ib29v7Jq5kATgENsUOm6ZEqvVvyIAK8U5ST1vIQArJdEsPt36LAATFi5MINsTyEoBONMO4NHtJT91qFqYfYQaQlg7/l0nDBYC1tIA+fd+wFcLUbdePXSoLT8UmjRpKMaLD3D6fP459v/+JwnAC4VA3KRSIYoI8TxSJT4AMsfFA4so8kLFJn0MWicWgA3ClP0r2VWFn78/XE55Y8DQNR+UANxefFCxqVmqeA4646z+n27Zfy15hEyACTABJsAEmAATYAJMgAkwASbABJgAE2ACaQRYAOab4a0R6Nq1q3DxbhZ5cFP1tpkv6RKmTJmCTys74unTpxg04GssXTod+UQquqBLF+Fcexq14ZrrceYEYL095+wKmpzEGqetkoNYKVZJ4Vi0aBFOX5O5DDNbNMJxgzK5RE7iRpg2f2Vmm+D6TIAJvAcEslIAzrQD2Eonn7xRGfFViy3iLk3B/PnzMfHbgHRXwKZ6LwT4r8HJUdWEw/MU7gvBb12AP/4Xugb1m3njoRCSlTJtTHN08+yG/1VpiYgXLxCnZz1ZAH4PbnhlCjZVsUEIwE6nR2HAsJWZF4CNzQhE/pQk2lqosWj8tGn3kUku2BcogPMjP0VcXBxaTN6l7QA2kvd3fp3fUJrrw9TtatqXmXv/KQ8zuxyWZdBZCMDrm5sIAbgjC8CZ5cf1mQATYAJMgAkwASbABJgAE2ACTIAJMAEmkM0JsACczRfofR2eIgD37NkTHTp+iljxov1wQCDq1K0La+sY/LprJ359WJymvnBOTxaAX7oJFAFYKWlOW7UAnOZkVoegzux9owkd/VHKQwpB/TBCO8dwZtvj+kyACeRMAlkpAGfaATyijjZUIQD3nzARvp3NhIDVHjei02f+igBsWRFlhHP4yqrmuHHiBEq0niWdxJvGi1zn47Bk0VZqiAXgnHkPZ3rUb0EAbiLun+ntP6OuzVPiERYWhi4TvkVkbMw/95EBAnD/gYPQ53/y94+mrNm2G9t/PASNANyhRSP6/eSSIB3voaHPMWrUV7gq9WfDCwvAhrPimkyACTABJsAEmAATYAJMgAkwASbABJgAE8iBBFgAzoGL9j4M2VyEFF69ZjWuH16rNZ0EI3vUqlkTrb186fjFs9sQFBiI4zs20r7KNB4tW7ZC80Hr3wcMPAcmwASYQLYikJUC8Js6gAdOWYjJk4fBTASbSBbfqkxsVRT7/e8gWJek2tk7YWxnCgHd7/NWMgS0sfROmtkkIygoCA55XCn1QLdCNnggVLa0XMJ6VoYdwNnq1n3zwahDgjeuVJRCgqdEhlNbMgHE64oVnfRqUpQEWec4mQIhLdXE32cxavw67NM0oUcAntarHRo0aIBPXsg78J5NPtr+IwBboKnI2buhucwlfNeqFG3dkq9STuHO4zcgUojArzwHulNQ58BGyjP4+X2H0m62aNC4iwHz1ceDzzMBJsAEmAATYAJMgAkwASbABJgAE2ACTIAJZCcCLABnp9X4gMaiCMBKcVHd0pp1gpF0uIaafkxb+1R53ilR1k82kdUfmsrcjlyYABNgAkzg7RHISgH4jR3AGgErNR6fVKyIGz/Pwo/bt+HzoYu0QahzBPtvniWELj+M6z+SzisCcNEKFXEsYAe2b9uOYYO9sETkBB7c2B2LhAPYe/VPBgFlAdggTNm/kvp+qlCugAgVHoDbZ38xUBC1otzRuxcMgJOTEzbNmo3jV8Kh/Fr5dsFXqGAVjYULF2L2tRTJwEABuHDEDYwYPh/H1Tl5NU70cHM7fPvtt2ifcp7a/f6acBuLZnfM9aT+Ry/1x/FzQQYJwEoO7P7tamDcuHFYt3A5DU+/4J39l5JHyASYABNgAkyACTABJsAEmAATYAJMgAkwASbwDwEWgPluYAJMgAkwASbABIhAVgrAb+oA1l2q4V9NgqfI3duiYmWZu1ft8K3/RS1s3boVdwK2awt6NtUp52vV5yvRoNmItJyv03buQmvhsPR2yo0HURG4reeeYAH4PXlozN3RRaQ+WNsyFdX/1xHnpZHXgJIbziKn72+T6sDG2gamydIR/NzcnrZGqkQSajeeU2fn1SMAG5mYYcqUKWhRzIGut0uOgiolBSvmCTH4agSe58uPWUJkbhh/ns7ftSkk+0EyUkS96Yu/x/HAS3huwMipim0VfC9yYdd4tg4NWngb7Hw3tHmuxwSYABNgAkyACTABJsAEmAATYAJMgAkwASbwbglkLACroFKpEBkRjaTkJKiSVUgW6UYT4pOQkJgABwcbek/ctm1bVKtWLdOTsLS0pGuKFP0EVlZWSDUylu+xvmjfSQR1/KfcvXuPdlLUDtBM98QXMAEmwASYABNgAgYRyEoB+I0dwDozWb7pe+QT4ljHOvXojCIAKw7fg4e248KF8+hWuw4dT3M4OtbGsaDDiNo+EAOGLU8TgCt09cR64YxkAdigW+X9qaQWQl1PjsOA4cszIYTmFnHEzXHs65Zwyu2EpXO/IwewDCAtDL/q7X0NKX05gIWUq5T8kD+Dx3arg4YiJLRJfCJGjJiG3xPMyAHcCn+lOYCVevLnM6BJgW2wAJwmfBtRDu3zasfx+7OwPBMmwASYABNgAkyACTABJsAEmAATYAJMgAl82AR0BWANjdTUVDIUxMUmkPCbokoR+yq8eBFHqcZYAP6w75u3PvvxXWWuuxgjV622rVJDaX/xxrO0jdM5/9YHwg0yASbABD5gAlkpAGfaAWyr/veD6plcIQsL1BKO3aOLJ2Fohw5YcvRvOuxYvbkI5bsVquNbtJy/Qq6jEmZeBnuFA7he2RSUd3fHnb/jKJTvHweXwsXFBdWrfCGdxHruA3YAvycPik1VcoQ7nR4lPghYmfZBgKGzG+bVj3L3ejyXv1M05VlohMgBvBK/Gpuhz8BBmOluoXXe2DgKSUlJ6Dh6Kx5GR+NLdQ7gojEyB7CZCHGulMvR9hg1ajoChUDcX7QzuGpBOu6aIBJWi2KdEkE/zOv6/IzIhATDHcCWZdBZOJ/XNzcRAnBHnGUB2NAl53pMgAkwASbABJgAE2ACTIAJMAEmwASYABPIEQR0BWATExN6j1WyZEm4uv6jxbm5uaFQoUIoU9odjx4/YgE4R6xuDhrk2E5u6OI9XFhZXLRHnRqG8wcO4OR1I2zYsJEF4By0pjxUJsAEch6BrBSAM+0AHt0elLu0bV0CG25hifj4ePTJb4UHwnZ5GyIMrxBy1/4RhCqfuqFkzAOqF28if8xYRt9DJSH4ng8WoXPNheD7+zeoUqUKElKd6PzFP9ejfv2eaYvGAnDOu3/faMT/UgA2FZ22btEMy1qX0+r+bQjAoaGh6DpxEyKFKfiGkXQIj6xbCj179mQB+I0Wmy9iAkyACTABJsAEmAATYAJMgAkwASbABJjAh0MgPQF42LBhqFGjBhwdHdNA2Nrawt7eHo4OziwAfzi3R9bNdECnivAaMRzxRqWp00iRC08pLqpgnDhxAk7R/rj21zXM2XyTjsfDOd3BxTo4wWfqVOyZMA5h4eEIsXCFmakpxozugH379uGPq0lQ4o8v8e0HO3FDm6Uk4siRw/Dz84eZmSm8JgxFsWLFYCls70o5fWgPCc8hpsXpuqUzvei6eGNrPAsJwXeTvREbE4twE+nI6TaoNZxyOWH1tAW0H2diTdsUW2v4+vrCzsGRYqv/OHsorl69ivvmHnI8sz2pXZXKGIsWLcKdC3KewZauaNq0CQa0qEP7J47sxUYxnhiTfx5OOpFq/tp+7lqVhnsFd0wY0I3qxQTfwIyZM/AsXl6nKU4FP8HYceOwc9EMGl+MqRw/FybABD4MAlkpAGfaAWwlBbDsUtgBnF1W4l+Ow64q/IQD2OWUNwYMXZNpB/C/7P3dXW5VDu2FA3hTM5H7uHpndgC/u5XgnpkAE2ACTIAJMAEmwASYABNgAkyACTABJvCfENAbAjouDsnJIgS0CAet/O9FdDyHgP5PVuIDb9SrYwUMEAJwLKQAfOVxLCZNmoSmFW1Rq9ZncH4RgJjYGBy4YoMftv7wxgLw+dsmmDFjOravnYqrQVdJAG7RsgV+/z0ISYmJ6D1mANatW4dYIe4qxUqEVlRKnsrtMWjQQKxbMIquUwTgCsJJVtoWCAgIIAFYEXIHT+hO9bfNX00CtCIAmwoBeuC4MQgMDIR/wCESYmf3aICJ4sXrpfiSGDVyFP46u57aKe9eGV5eXpg52oeud63WEB07dMQqITTHxMaiaqViuHb92ivCrSIAv66fKymF0aNHD2xe9jWNb+iXbZEgQkWu3Pyz1p0XqxasXRJk6G0WgD/wB5On/8ERyEoBONMO4BF1stV6sACcrZbjjQfjULWX+HfzGhwdXROLlp/4oATgUiKEetCSJjKE+qHHb8yQL2QCTIAJMAEmwASYABNgAkyACTABJsAEmAATyH4EOAR09luTHDsiT09PbNq0CUoC6cyW3u0qYOiIkXhhVBJGIszhsVAzTJ40BQ3LF8eQIZ6wVyVRk2vn98K2bdsQhZLpdqHPAXznhSN69+mD7dP6k3M3wkyG/kxJEW5gIdSOHt6eBOCn4Yl0PNooPwm7a3xa0fFTfz1Pt9+nZgVRQQi79UraibSUFnB4cZucwzcsayJ//nzw9SyNefPm4mG8Gwm1I0f2IUfy0+hE9BHjWeY7C8rD+My2MIYPH46gbctw48Z19Bg7nPqNfBZF/dqopCCt6wBWBOjX9XPl6m2tcbsL8bpRo0aYO3eu1nENv10TpiA8LBy5atUQ/IfANjkKRw4fxvLN/ujdu7eIRbkD/v4BafOb6VmJ2rIu11Cr/k6/tXK87CTO7CPB9ZnAOyGQlQIwO4DfyRJzpxoC9iVwMSgI5R0fYLOfH7oO9vkg2QycshCTJw+DW8xNeAoheNOBCx8kB540E2ACTIAJMAEmwASYABNgAkyACTABJsAE3jcCHAL6fVvRdzgfBwcHyseoOEszW75s6w5vIQBHG5WgS0+EW6YJwIMGKQJwPB1fIwTgnTt2vrEAfPJ2AkaNGoVnR7aQ49YQAVgRS3vUd8Q8IXBGG+dNd2rh1h9Tu3dPbkeYyNk35Isawmk8A+dTKpFT+PMS0SQIPzf5mK5v1qwGEpMS8Sg8FuXKlcPudX50/LFFfgr5nP/5TeH0vY56XdoJYTgGNT1q0fm9G5fTuNMTgF/Xj7//Ca1xK/kDFUeyEub55fKyABwdFYXynTtj9+7dcDZLpPks9tsvQmWboW9tJxJ8FYGbxht9CkeOHkWltoO16m9dtZJDSWf2YeD6TOAdEshKAZgdwO9woblrwDgfUbBPeURb+ZnVB1hMXGjSuVTPaJv+Z24fIBeeMhNgAkyACTABJsAEmAATYAJMgAkwASbABHI4AQ4BncMXMDsNXxGAo4RoqMQMV4qJiYne4ZmnvqA6vVuWhpcQUJ+bVqX9UxFSAG7gXlKERO4C+2TpyF0770vs2bMHUUbF0m1bnwP40uWn6lDJE1C4UCEsGP0lwkWoZcXpqziAh4wfKHMAp8RSzPMZi7fBVAieLYsnYePGjQgzlbl+dYtj4SIkAC8bP5OcxZPnDcW6tesQcN2IBNJa1te0rm/crDGcc+dGaOhzODvnxiYhDivlmWhfqV/CMRaXL1/GdK+W2LJlCzYfekpO5FmzRRhq0e6VK39rDUFxIL+un+827afQ0+MGyhzAezZJITnOWDuXsC6/+zZuci2NXkARjR8fOoTbd27D++tJmDNnDh7HmEJJGr53+VIKWR1qLnMza+oHH/mRBOBQkYuZCxNgAtmfQFYKwO+TA7h8+fLZf3F5hEyACTABJsAEmAATYAJMgAkwASbABJgAE2ACTIAJfDAEdN/1KppdgwYNULJkSbi6/qPZuLm5oZDQy8qUdsejx4/g4GAD5dq2bduiWrVqmealaFlKKVL0E1hZWSHVyJj2jb5o30krfvDdu/foREpibKY74QuyloAiAEdGRlKnMTExMDc3J7fo68rFc8dw5fx5RN05gCJCRHX+tI8QkWMRGG2dJgD37dsFDmoHsCIA7927918JwMp4Yk3MSVBd5TMYwcHBmDJvCwnAXqP7yhzAzx7SsKON8pJw2q+2MzleMxKAa7VsjbJly2Cdz3y6rtugluSEnrvlAoWG7lA08hUBOFHkHA4LDScHsK4AbBd3WzqJ21Ql5+3deOkcbtHSHcp1/r8HamHVhKDOqJ+fD56n+jbqnMZDRA7gXE5OmPbNKq12dAVgxxqNMWTwEBJ0FUF8x8yZlAO57eAeuHfvHs7cDEGbNm2xae5saiefR32t+jtnjWUBOGsfQ+6NCfwrAlkpAL9PDmAWgP/VbccXMwEmwASYABNgAkyACTABJsAEmAATYAJMgAkwASbwlgmkJwArOpfyLtPe3j6tN0WktbGxgZWlHQvAb3kN3pvmXhaAlTzAz58/R65cuSinb0blYuBSnBIhhqs2b4DA/ftRpY1w0EZE4GB8QUya5IsLq6si5u5dXPh5HjXhmByKMp9+Cnfv4HSbjLHPj6lTp2LPlF7k7L1nUZ6E3u+mtCDH6v3n8ssDTQkTjlXF2Rrpv5ty7vYcO0grB3BKii1dP2nWULpe9Ujm4NU4XS1VyXR+7tdDYWdnL/If29L5WCEmJyclYd7I8ShQoACaNilPAnKIaXE6P6ZrHQrBHG5dDA0bNsT3voPp+COr/DSevw+dRIQQ0/sMaELXBcdKJ26HJuVIAP7loLYAHG3sCiVUdfd6edPt58/r0jEg0dldAAAgAElEQVRsnCq/tEixtYeP4LRm2lRy7saJ8dK4HZzo+AqfZSiQvwA8G6pDPVtXonFFHVxPgq5L1dZo2Kgh7l88QqGs/Y49IqF7WE1rGRpapz47gNO9XfkgE8h2BLJSAGYHcLZbfh4QE2ACTCBbE1Cpvxg2SU3J1uPMqsFFmzhRV3kTb9A22kRG4uHCBJgAE2ACTIAJMAEmwASYABNgAkxAIaD7rldDRdHvFMNfXGwCkoXGlaJKEfsqvHgRh9CwUHYA8+3zKoHMOoDPC+fvoxML4OjoiK5d+mDL5mW4HlUUlapWw5D1F3Hs2DESgHcuX4627csh5to1qJ5cw6nTFzAqIP1wm4qg27t3b1QzDyEhUhGAldDIDUslUA5fh4IeqF69OrZv304TUARjxWF7YuH0DAVgpV6D1lXRunUrzB0xOS3UseIMzi/GHiqcul0718bMmTPEAyIF1iQhCo8UIaFvH1Vy4x7B2LGeCDwdiC1H/iZH8ZAvhLNX1H+YmpdCR98/sZ1CMjtXa46OHTti9fipJPSOGt+JhOJdAXeRP38++IzshOnTpyM4XIbZ1hRFADYzM8Vc7ybp9pOnZGXkdnbGIf9DdEntFtKxvHbGNNpPTwD28PBAaad75FyO+aSlmMNYHJ43jATgMMeSGDlyBOxUoVixYgUuvHDVCkGtW58FYP6LwQRyBoGsFIDZAZwz7gkeJRNgAkwguxCoXuszdO3aFYO9+meXIb3TcSgCsPLhq1PUJcyePZsF4He6Gtw5E2ACTIAJMAEmwASYABNgAkwg+xF47btelQqREdFISk6CKllFQnBCfBISEhNYAM5+S/nuR5SZHMBWIhTxn0IAvrqrL0qVLo2OnWdg82ZfXL76BJW++AI1evvjU+H0XTTADj8JAbilZy0ECwHY4f5pnD59DsMOZ5BvMdVcneN3DOXydRACZUhICGZMmw8l4XWEmSOaCEG4x+eNCJiNKoJy7O49dFnrOmt1yOkHQYGYO28uQkVu3pdz6FqlROH6tesYu2gLCc6xN46SgBtjInPqxojcukr9LnVK0vUWhatjwvgJyG0eRs7g6WN8SEiOMHUiYXfixKGwsLCATewz8c8T8XekFHhTrN3g6+sLN7t4+iJj9bxvSICNMbVOd8EdC5ZJt58oG1ch2I5C+Y9lXPeY4FskfD9MkP3PGONJQu7pv6PpRdLmybNFGO9YeC+eQaEAop7cw4MHD3Du4CHqP8TCjeZtH3MTG0T+4hjkJyf01LlT0q2f0Xjf/V3LI2ACTOBlAi//KFD+5qjEDwElr7vyz+IjMDyPeE7HksTfMeWHgRIBQAl3r3zI8+efJykvRJMWn1OTRYoU1oJrJBxbcXFxuHv7Jh3PtAPYVp2XQvVMq10H9Z5MQCCKiYvcquvlUh9+rrvUOvVeaUfPrVG4cGEKha8UDgHNz1FWEQg3LkJdRZnJiCN2qTLCR+5EGaEkq8p9ixLUVeH467RNVQd7iTQqSPumJk9oa5QsfxeFWHxEW0vI59ctQZ7P6hKpdkgWSJCOySjxO+zlonxQp5R8iUG0jTDJT9t4c5mK5qMY+fssWqQ5MaQonGrVqoWfptbCERHxZug3e7QuK1/7c3zzjQ+M1Alw9vt6YuvWrXhkXlr2o3Z42qnCta5TPsCT59+O4zNFJdcp3vqxnGe0jAzz0CovbTPiZQiDt1HnkXkJ1KxZC3sm/w/TR47EjnOv/EXX6uaj1j6Ij49H5G+zMtX9EzP5fOVJvEtbzX2dqUZEZauytbF69WKUTY6iSy9fPIwBXgPS1ktzHyr/naKUjNZz5PTF4gPL2mIgcgS690eskZP4752iWL/uKywX/730+7rdVM/Q+zOz8+L6TIAJMAEmwASYABNgAkyACTABJpCzCGQsAKfSu10lpSsLwDlrTd/ZaBUBWHnZoogB+ooiACsO3eIWB+Hi4oI/T19FlSpV8CRERW1czT9ahE52QGWbgEwLwErfsabSiat5sSKUVNpXBGCl2KjkCxlFAFZKjPqFn+Y6jQCsCL1KUQRgqq/OoZt23Ey+GHRNfCDbeUkAVvadk+VxzfW2qfLFmmWSfHGoCMBKMTZ+QVvHJPV4TGT89VghJCvFOjVE9p8kXzxmJKgqwrNSdPsJM5f9WKvno5l/uPrFpl2qzHkcY18Q3t7e2DVzIQnAIbYyxJ5linzxqelfEYCV4pyknrcQgJWSaBafbn0WgAkLFyaQ7QlofhR4enqS8Kv8TxF8lbAgKpUM7a8RfzU/DhQRWAn3n1kBONMO4NHtMVB8IPPNeG3n16zRnlj07U68LAAvXL8e/dvWlX+PEv6GZ4cO2HTgghb/gVMWYvLkYSK1gPy79Uo7elaLBeBsfzu/lwN8YVkCzZo1E4qvFOZsUx/gyOEjiLl1KUvnW7zFYDg5OeGc+HgvSfw2eVkAbtigAayswvHrb78iNcEeJUuWQOFareTziBDcuXMXtwJ2ZOl4NZ0pwlutmjXx/Vc90b59e9wMS9IaR7JNIezatRNOkWfRo4dIyRHrAHNzM8xf/Q2KFy+Owc2/wNMnTw0W2PQJwBoh0MbShvr9c8WXrwjAyod5HRpV1RrnzTMHtATFfwtTEYCtrK2wef+3sLG1weCmnWmeigD8Ol7/tl9Drw93qIidO/0Qv/8rcro+Mi/52kvfVAB2KNcUFURKlT9+mKd1Xxs6Tk09RQBeunQxfL+oQxxhIv97QiPYa+7DVXPGy+dCCME/iw8EJs5drdWV5gMAJQdTeveHIgArpW6dgvTBaP/mXTN1f2Z2XlyfCTABJsAEmAATYAJMgAkwASbABHIWARaAc9Z6ZevRKiHZNm/eTEKBvpIv6RKmTJmCTys74unTpxg04GvxomQ68gnjVtCli3CuLUMTu+Z6nDkBWF/HOfy8Jiexxmmr5CBWilVSOBYtWoTT1x690Qw1wnGDMrlETuJGmDZ/5Ru1wxcxASaQswkoPwr27NkjnFY1RV5zO3L+agRg5W97dHQ0HVP+WYrCKtpXIizcunULDYTw8585gK108skbl0O11q3xx3oR1UEIvN//Kj+wGTdxAurVq4dG9RvQfufp32P8hG5Y3rAA9h98iPuW5fCV33qML/GXSAnQFecTXVC0QkVc8v8GPtOmYc5CmSJAX2EBWB8hPv82CYSjjBBVrVG7RyPcv3cfT3/dSM0rApHiMA06vu9fCVaZHWui+yhUrlQZd/b1QXj4c1gkyw/b7uT6HG3atEWw/yyKHGJftxuKfFwEd/wm0Pie29YX59vg3tNfcPz4ceSNzXrnMjlyx1ZDbyEAn4nQeP8lgTTnZuxN+IwYieVXTCmizJ7VQ0SqDXMs9OqNP/74A8GW8sO3t1Ui7CsLgXMtri7TdgA/sigqIrP4oIXNOXh5eeGRiQcJtT/unY+jR44I0W/FWxlCUnJhcX9ZYev+RSKdSQye/rEFs2bNxgXrptLBnAGvt9L5axrROJO/mtUL5cqXw4BOg8S/h14g0UR+6JlReVMBOK7yABKA768fKL6AFh9AqXMOZ3ae1uUriv+uWYZFTRvRf+cE28gPUVNSLWlbsX41zPn6a8wb2At/ivspubxI/7J6NsJ3+GC24P7IorhWlxndH5pKT23LYZlwAFcO3yU+DBD3ic71mR0/12cCTIAJMAEmwASYABNgAkyACTCB94MAC8DvxzrmuFkoAnDPnj3RoeOniH3xAocDAlGnbl1YW8fgV+GA+PWhfPGxcE5PFoBfWl1FAFZKmtNWLQCnOZnVDuTM3hCa0NEfpTykENQPI7RzDGe2Pa7PBJhAziSg/ChQ8rPfv3+f3L6GFiUChKurK4VCNlQAzrQDeEQd7eEIAVhY1RB7eZwIoTofk5ccSXe4DtU7wT9gC44Nr4dFKw8holp3sb8eJ0Z8JvaP4a6xDBk9bXxzEo5r1u9u0LRZADYIE1d6SwQUAbhBg4aIdkokZ23RyDvUssYhaJ8sQwS/acjazA7zVq4OJOTGn/sKly9fThOAk92HwV0IaJe3jICzszPyfzGYhMpcV2Ro2kfG1ZEnTx7UafoRfvv1V1g+kqF2s6qkOXJfIwArzs3n274Wgq8pOn57QjiBeyA3LqJ9u3b4fsKYdy4AK6xmzOyJj9w+Qv9+0kH6b8vLAvAPP2zF4GZl0F/k2f0tqtI7F4AVwXvHzwvh5+eHn77fR1PNyQKw4iifu2YJfTT1/ZQxNJ9r1pXRXdxn8zu64ct27XFO58MEfQLw3yLUuBIie+/4aule/2/vD76eCTABJsAEmAATYAJMgAkwASbABHImARaAc+a65fhRm4uQwqvXrMb1w2u15pJgZE+h5lp7+dLxi2e3ISgwEMd3SKeLyjQeLVu2QvNB63M8A54AE2ACTCC7EVB+FDx79kwIH2b0P2NjbZeVkZEROX+V7ctF2Vf+p4TwN1QAznQOYI0DWJO71zgeAydMxMJWnwgnb1ucTUyfpq4AHFmtC377bRPWfVFUOILv4IFaAK7esQrWK6GjnT/Bg6gI3NazOCwAZ7e7N2eP56ZFDZQoURK1PGRo2xgTW9y5ewePA76h/ce2UnCNuTSeBFfLROko1C1BlnXhIVJqVC4hP2xQctyGhobi1t6vhGM/BWGoTELy9agHQkB0wydOMudprLjjd+3ahcLPb9F+rtaLyLlYTDSjCLaK0Kyk+LizsQ+Fhn+GKtSOqd1jEnJdomUo9Xxt+yE+Lh43fjtG8ylXzUE4W3fBOVrmOlWpXMlpWrL3QFwSEV9wYrNBC/fIMq8QyLpjfrfmVD/RQqYc6dmqW1qoYuV48+olxQch36Q5LW+f20Ghkh+alRdCbncMGtiDrndNkBED4tWpOPx3rKLQwqqKDcm5+cMIb7QTOc0HTZ6CBQsXYOo367Bk8RJsm9yOBOC/bCtRpIQ1X4+V4zE2x8OHDzG+UwOKlHDHqjT9nl0524fOWxtdwtL58/HdtvPpzlefA7i2/V2ax1PT4pTz9ZcVffHdsuVYulO299jSjeY3r1tL2o+ysMbDRw8xoUMjGg/KdhMO0zmwe3aAQltfjasIc/E3ftvyvhTaunPTmYiOisK230eQ0FqgVEsEBQVh5fZAMY9a2D6xJjmmj0bK++Wzz8oTZ/MkmSs49pFs91JcNXJMb1zmhQO/H0DnNj2Jy7qlP2DatEkwST6LjqKdU+GynYzWK9pYhjj/2+ITtbD5v3SFzRioQ6FXaAgPDw9YpMqUJZFm1rgrnp+oX+Tz88SkDEqULAn3/1WT501cESaeizt7x4r89ikoXLUvSonzjyxlypc8ifIDC2s8xvkLF/DkzCGD2rEUbdF1GTiAn5h9gmJFi+HEwlaYMmkSNp6XUZNKFflErM93yGN8HlOE8/zHM2F0XFP0CcAqlRs9Vz//PIXWb/Nm7Q+iHpl/IgXmHgXSzUWt1RnvMAEmwASYABNgAkyACTABJsAEmMB7Q4AF4PdmKXPWRBQBWCkuKvmiUVMSjKTDNdT0Y9rap8rzTomyfrKJrPnQtHzOmjCPlgkwASaQAwhkpQD8pg5gTe5eCA1aRKDG142LYP/hexkKtq+EgLZzx/cB/qgWshUNRB5TRQBWQkDvO7mBBG8WgHPAjfoeDtGxpjc+LvIxft7lR3m2k6ycKNevffA+HD92HDH5+qJBw4Z4dMSLQitnJADnazETTrlz47cd31E78dZu1E6B6CPiw4dfEaKqSMKtddHcIhfvHZwPOANrEVq6VRcPXLp4CfF//ER0FQE4T568CL19kkI1J9vmo9DOxn/OJgFaEYAVgbfi/3Lj119+gfnDpyRAlfpyFI4dPYr4vx6gShUPOBUQkV2EQOwaIx3KigBsJhyQRbr0wu074jMLAwXgIg07iHDHEzG5scyp+sJSCs628TKkrpKrVhFAR/T8nHL7Bj+JpNy9m5aOFqF8k9ByyPK0uya9nLZ2IgcrjU8tAH/d9gtMGD9eCKA70LZdW3hPWoBt27alCcBJ7iIn+aBBmDbUk64zsRFCt4hgk3j9BAm1igCsFLvEZArZfGj3OBLm3lQAHlw7F7UXbipDT5/b7oNZQrAONZERc/rPXiEiGFTHxCaST5S9I5YtW4ZyVnEkzJ5PKkshxM9u98LRo0cwYO5J9OjeHWP7VCJeYbfziPvAKk0APnwmEj4+U9Fp4BwRErmClgCsCNCDB3fDiBEjYJ5oK+e3a5KIHHEPjQfvIgF4+5phCAsPg+9X32DhwoWIepKEAQMGYOfGYcTh6133X7tengOn07wUAVhxYPvWNUFPMY9riXnS1lH5B0UAruJRBealatMHDMaJMhu8R7PW4oOkuDQBGPkboOjHHyPg1B90Psm2EN3PFjfX0fP1zNidjtu6N6T5yhzASUIADqbjLony/tDXjiECsOLU3enzGQm9igCs5HhuXr82lixZjam9y2G1COW8RC3sayZriACsfLS1Zk1/chbPnOmnxYkFYC0cvMMEmAATYAJMgAkwASbABJgAE/hgCLAA/MEsNU+UCTABJsAEmMDrCWSlAPzGDmDNFNTCbWDAUmzfvg3e/SbSmTjNeWt3FBc5gq8vb4796/3QfJhGAHKBpaUtztw5SWGrXRKf4N69e1i77yTl2GxWtCgehIRAXwBsdgDz0/Q2CGgEUdeuE0gQfRb4OzUba+SKkkJgrV0xFbuEgzbVqS0Jt88O9yQB2CzJXqv7mJRP4OaWB2Xa1sQRIcBaXD1O5+NVReh4sS9qkRAb98ia2jFLPkrCrmOCTPmgmzNVd/9vk+pa19nHWZPgW7TXFFwUTt7wk2dpvBWrWpAQFx9TlARgl/yR6QrAxbp44vbtO1CdNCzndrG6vYTjdBh2zh6FbVu3wkzkHldKtIkzbUNtRA5U4Yg1ueJHTl7N8Yr1PYRw7Ivx9b8gR/OfThVfG9K4bL0GGD5iOLw6jibH9eCmVti+Ywem+Rtr5ei9ZvkZ9WuXIoVBxSGtCHmfOdyjvyPB5lKY1YRW/m3fYBI+N2wOTPe20ecA1s0BvPGXZSIX9D0M676AHMF713bFciEcrth+ltqPSS2CokKI3f1de0yeNBn+fzyl4xalm4sIPL6IP+4Hj+rVMWq4D+WgDUd5Wk/NOL/5KUoIkkvw6wpfmJqaYsVXncgBfPr5R7J9ER6b5p/8grZzpwzGRx99hBZD/EgA9v+2DSZNnoSAaA/q77TvJOz9aS/WHlhGHBb8GG/Qep3J5U7O1Zn10heA7zh0onV6erSf1nOhe/+GG0vHcZSZ/NA0yiQ/6omc9W4xP2k9B/pyABvazuscwIoAvGFmd+I7tldr3Lz2F+oN20bcDq1or7WOmptFnwCconKiDx5WrhqN20IAflu5odO9WfkgE2ACTIAJMAEmwASYABNgAkyACeQYAiwA55il4oEyASbABJgAE/hvCWSlAPymDuA0AurQzZMmtoWnZzfUrdwYESKnvEYALt55CrZu9oHNLwvQoNkIPEi7UIbGhVkEbSyEy0spA6dMQV2RA7hHnTq0zwLwf3uvceuSgCYkcoE+02AiHOhuCU/oeCxcaWuVdCpTAnCJz6uT4Or8QIRXFkURgBXnZ5VerXDs2DGEXFO9NQFYad+lnTc5eq9s/4lyaCekXiBBTZVYggTgj0up0g0BXbZXHxwV47G9esCgW0ETOtdfhCxWhEoIAfjn3bsxce5quj7CvqJw4PrhU+uHct5qYTjGIpFCRb+JAKwImvsWt0F34ZQ9klxPSwC+Y1+fBMz/lZGO1GgT6USOObn+PxeAlX4qNypGwnbXZhNhZ2crhN5OJLjuP/VMjkMIwMq6H989kATXtVul8JyWK3ZGU3wrQlL/sOUXOq4rAM/eGUqhl0e2q4tNmzZpCcCUw3bVKpQrV0oIwNKJbSmE8IvnzhksAC/5Odmg9dInAIcV7E/O+CeH+7xWAH5hWYKc8MgtQ0ZHGEsndcqtlZkSgA1tR18I6H0rhgvB1hy+Q7tSSPEbFnW1hHPNOtIglfHaV9a6/x6ZS4e5prAArIWDd5gAE2ACTIAJMAEmwASYABNgAkxATYAFYL4VsgWB8V3z0ThihOPl5WKVKp0VizdKR0OczvlsMXgeBBNgAkzgPSGQlQLwv3YAm0kn2p4Vw5A/f3582ri7XAVzdziJkM5hP/XG1fPnUbbJ0NevjpEI/Wlji+irE4TDcD6mLg4waDXZAWwQJq6kh0BKij0JmsV7jaPQybmu7KYrUrXTbCPEshYJWNEmf+NXEcq5SJTMUao4T5ViKYy8biKnr1u7gThy5AhcLktn7RPjysgjHMC1mhWgXL3Pnri9FQFY4xxOdB+FypUqw//4XhKAI3+bSEJckiqvCCHthjxttcfzwKQW5WL9X/VU/PLrLzB79EhrHnkTb6j3pbM3o2KlOFlX+yJs51cUCvmqc2chkPnh2rfdsVU4hB9ayFzKukURkikE7+T/wVM4Wi+HOWhVKS/mMHz4cExq2w7RL6IRJUQ6pWgcxqG7JmK3EJ4nbPgeuXLlwqBOA0SO3Re4bV1COIB90MrmTJYKwH2bDoCtnR2WbpqGZcIBfGDdjzTeW9ZlSFA8vuhzTBK5ZreeEfHyRSlV3B4rVqzA4tUB6N/fE0cXeBKve8bNtBzA6zfcpNDOi/bswvffb8DyXpXIAfxrUk0SvhuZH6OQzKdU5ajd7yZ2ypQDeNE+IQAbsF7hxkVpvbZM+4xyB197Zqe1Xo/tW1Ao5+snJsv7LqkonS/ZuiuFgI74eQ05Y/N0GYfEpEQ82zZRfDuQgmvmTcVz0EA44LUdwAkVRsBdhIC++UMX0VYyjFOksJ+icsxUOxkJwEo7CteN+1fh6JGj8Jsyidq/Zl1Z7XQ2Flx7iFDX8r+LNEWfAKxwUgT/i9v6keCvcYJrro9UfxCRP+35kn83uDABJsAEmAATYAJMgAkwASbABJjA+02ABeD3e31zzOzGdnJDF+/hgNrRlTbw1DCcP3AAJ68bYcOGjSwA55gV5YEyASaQEwlkpQD8rx3AQgCu0ao1jq8ZhS4dOmDLgQuE3MmjJ/wD1sH8xBLUF+KvDHyacclXsScCRP3Yc4tQv4G3XuevpiUWgHPiHZ79xqwIwEqxatAVRT4ugjt+E0h40hWAH5lUpZy75WsXxN27dxH860a6ThGAa9WqhQvH/hDhhpPhJgRXp9xOuL9uDLUTblmdhOOnMaekMzeh1FsVgG/l6kAheCPjHovQ6pa4takf9asIwErJqzOeZ3aNqf71a2txSeQS/iguNm0eSgjl7vWLajl7M1qxENtyWC6EyFwX55EAfMamNQlo8zs4k1B5JkLmzNUtGifxiW+/SDfX6ud9+6J1q1YZCsD2F1bThyKKAKzkiB315UjqIk+jPhSi2uzof+8AJgFRhIA+KoT+FZOkA3rc1/1IgO/bohvlAH7gUJFCCRd/sZcE6QdmHhQqev3aWeQQnzzrB9SsVRObfBpg+siR2HIq1ysCsNJu0wH90KJFS3xmdV1LAK4QsUvkOvZCkPX/oORU3jC7b6YcwLN3RBm0XvqEzdum9YUDuAHyWx6heaWmSqdvpFsx8Zzc0RKAQ8NCEbd/FvFKLeeNqh5VEXtP2wEcUqQ3PR/hvw8lQTk9AdiQdl4nACv9t/dqKQT4fpg7wItCcCeX7yg+aJiNs3PEBwzbtuKRufYHDIYIwK8TyhUBWMmR7dOnIS4Lp7bnYJkygQsTYAJMgAkwASbABJgAE2ACTIAJvN8EWAB+v9c3x8xuQKeK8BI51+KNZEizSBMz2rqognHixAk4Rfvj2l/XMGfzTToej/SdIbEOTvARLxD3TBiHsPBwhFi4wkzkLhszugP27duHP64m0QvKJb79YGdvL3LIJQqnzGHxtbw/zEQ+M68JQ8kxYamSOfFOH9pDwnOIaXG6bulML7ou3tgaz0SOyO8meyM2JhbhJgWpfrdBreGUywmrpy2g/TgTa9qm2FpTqD47B0cR7lGFH2cPxdWrV3Hf3EOOZ7YntatSGWPRokW4c0HOM9jSFU2bNsGAFnVo/8SRvdgoxhNj4qi9tqnSoZJRP6Hm6pB3Jm7CKZcPK0c2oRx9Ow//pdWOU8FPMHbcOOxcNIPGF2Mqx8+FCTCBD4NAVgrAmXYA27pi4fr16N+2Li2GsXEE4uLjUfuTquqcvTYiV6U5dh89BA8Pd9gnydCkmmIZfQ+V3N1xPsQBAydOxDfj+9Mpy4S/4SkE5E1qAdnQlWYB2FBSXM8QAjHIiyoeVeDsXlOreuxN4VA8dlz8LpE5b2Nt3ElAjbWU/362TX2AI4ePIObWJdqPNCqIhsLZaFm4lLy/EYI7d+7iVsAOrfMpSbe02i3ftI9wTMbjxiEpLOvua9rVvU5z3LFwbq1+NJPQHY/ueDX1NDl0u9f/JF2B6vNeIzBoYA/Yq9Qhh1Wh6QrFr9YLN6g9/x2rKHdw8z6j0bp1Kwzu0pWcvYkmxjTEBMs85HyN/etnqmdJDuTv4GYux/Pw4UP4+/ujRtm8QhgdgMciB7AiaHdoVFVrPS1V2uMZOX2x+J1XG3bqeWkq3zxz4LXtrJ4zgZy7Uaby97CGn6Y/3X7K1/5cCNQ+eHpqL7WryZGs6X+z7zTs3bsXm3/+nhykm3/4jdpNtikkfi/uRHGzh2gvhPWL4XZSSF7zDQnGdmI+ytx/+/00ypcvjy6DJ9P5HctGC+fxZFyOcCROPy5Iv31D12vIzBUi5HQ5zGpXSaxLNELF73ulaBz0lT1HiH8nGMMu9THOX7gAS3NHWFhY4PqhH6iecb565PiNF25gpcSE3EV4WBhymwZrPQe6z6GNur0nZw5lqp2MBOC050ItyI7v35EOWaaEYLH4sGDNDtmPbtEnAIfaFSIHuPuzU0LwH4BgKzetJmLF35diIr/9ys2jidPEup0pJ3awDf/OTxc4H2QCTIAJMAEmwASYABNgAkyACbwnBFgAfk8WMqdPw6tjBQwQAlBkmg0AACAASURBVHAspAB85XEshaxrWtFWOFs+g/OLAMTExuDAFRv8sPWHNxaAz982wYwZ07F97VRcDbpKAnCLli3w++9BSEpMRO8xA7BunXCCCXFXKVYpMkdknsrtMWjQQKxbMIquUwTgCkJIKG0L4RwLIAFYEXIHT5AhSLfNX00CtCIAmwoBeuC4MQgMDBSutENwr+CO2T0aYKIQIC7Fl8SokaPw19n11E5598rk1Jg52oeud63WEB07dMQqITTHxMaiaqViuHb9Gp7FS8E3rQgB+HX9XI+WIexeWObHiOEjkCf6D1y5cuUVAThWLVi7JMjQ2ywA5/Qni8fPBDJHICsF4Ew7gEe3l5NRyRyXRlKXgaPUxYRz10b+g6n6RHK01uRzq/fCTNQ5gNXtaHyC+nL+6pJkAThz9xbXfj0BRXhSyjMLzZ0q67slX6WtRgAOM/6E9qPN5L/X7VL/pm3uRPl7RRFclfLcXIY2toR8XjS5hTXnLYxlrlxNu0/NCtP+R0n3aKu7n9F1muNx5ola/dBOOuPRHa+mniaUdd7EW3RIs5/WjjqErYMQfpVip95qhMyM64Vnqr1Qcyks2iXKDwE1AnC0sRRa8yZdo+1DtUNTMx5N/5pxKQKwHKfs/5/z2uPRzPPVenKeGbVjnyzPvywAv9yfpj1N+/+EAJbj13DTnHeLl797481f0FaVKj80jDaWPPIlyuuemBWjrZmRvN80/ahSpZNd009ulVzHJ2aSQ954mdtat31N/X/WNf31irUvInIG70TI/m8xa9ZsLQFYafeedSE5npRg2iJVPh8uSfI+f2oiP4iIE7/JlWKVIv/94JAis8NrngPd59AmVbbnkih5G9qOIQIw9a+5n4UArBQNb9p5qegTgD9u0AGzfCdiVsPy5ABPTwA2NzPDEr9hKF68OAvAuoB5nwkwASbABJgAE2ACTIAJMAEm8J4SYAH4PV3YdzEtT09PbNq0SYRfS810973bVcDQESPxwqgkjIyMcCzUDJMnTUHD8sUxZIincHwkUZtr5/fCtm3bEIX0c7vpcwDfeeGI3n36YPu0/uTcjTCTObAUB4HiFB49vD0JwE/D5YvMaKP8JOyu8WlFx0/9lb5E8NSsICoIYbdeSTtyHDi8uE3O4RuWNclx6+tZGvPmzcXDeDcSakeO7EOO5KfRiegjxrPMdxZihcD7zLYw5Z4L2rYMN25cR4+xw6nfyGdRNB4blXzhpusAVgTo1/Vz9qp8AdyhSTk4O+fGw/AEJArB+5C/ttNAw2/XhCnCGRGOXLVqCP5DYJscJRxGh7F8sz969+4N3NghnC4BafOb6VkJc+fOhXW5hlr1d/qtleNlJ3Gmnwm+gAm8CwJZKQBn2gFspZMU9V0AeqlPFoDf8QJw90yACXwwBBShWIaa7v1ap2x2AWJVtjaWLl0M3y/qkCALE/k7XveDBX3j1Qj0VpZ25MT+c8WX5Px+ZC4/mH1qWlTmel7aFt8Jh/rSnee1mkxRC+HBlm4il3JN7JnaEEdFDush8/fo65rPMwEmwASYABNgAkyACTABJsAEmMB7QIAF4PdgEbPLFBwcHCh8YEJCQqaH9GVbd3gLATjaqARdeyLcMk0AHjRIEYBliL01QgDeuWPnGwvAJ28nYNSoUXh2ZAs5bg0RgN2F07dHfUfMEwJntLF06OiWcOuPqd27J7cjLDQUQ76oIZzGM3A+pRI5hT8vEU2C8HOTj+nSZs1qIDEpEY/CYymk3e51fnT8sUV+Cvmc//lN4fS9jnpd2glhOAY1PWrR+b0bl9O40xOAX9fPPv/LJBB792pCQrRHneZ6BeDoqCiU79wZu8WLImezRJrPYr/9IlS2GfrWdiLBVxG4abzRp3Dk6FFUajtYq/7WVSs5lHSmnwa+gAm8OwJZKQBn2gE8os67A5NOzywAZ6vl4MEwASbwHhPQOIUndK6C6tWrwXPQV9l6tooAvHr1YpQVH1Aq5fLFw1qhtw0dvCZEN9Tf1u739XxFAPaZ6oOikbsoF3aoiXRca4oiAJuLsNeT1+5GufIuOP5V+jmGDR0P12MCTIAJMAEmwASYABNgAkyACTCBnEWABeCctV7ZerSKABwlRMPkZBk2z8TERO94zVNlqLneLUvDSwioz01lrrRTEVIAbuBeUoRE7gL7ZOnIXTvvS+zZswdRRjIEnW7R5wC+dPmpOlTyBBQuVAgLRn+JcBFqWXH6Kg7gIeMHyhzAKbHCFZyCGYu3wVQIni2LJ2Hjxo0IM5WhFXWLY+EiJAAvGz+TnMWT5w3FurXrEHDdiATSWtbXtK5v3KwxnHPnRmjoc3LkbhLisFKeifaV+iUcY3H58mVM92qJLVu2YPOhp+REnjVbhKEW7V65IkM+aoriQH5dP37bfsbwESNwetd6EmRrtvritQKwJofyfRuZQ8zE6AV69uyJx4cO4fad2/D+ehLmzJmDxzGmGDZsGPYuX0ohq0PNZYhETf3gIz9Sf5pcbenC44NMgAlkGwJZKQCzAzjbLDsPhAkwASbABJgAE2ACTIAJMAEmwASYABNgAkyACTCB94wAC8Dv2YK+y+koAnBkZCQNISYmRnxxbk5u0deVi+eO4cr584i6cwBFhIjq/GkfISLHIjDaOk0A7tu3i8iRJR3AigC8d+/efyUAK+3EmpiToLrKZzCCg4MxZd4WEoC9RveVOYCfyZxh0UZ5KWdvv9rO5HjNSACu1bI1ypYtg3U+8+m6boNakhN67pYLFBq6Q9HIVwRgJQRzWGg4OYB1BWC7uNvSSdymKjlv78ZL53CLlu4k3Pr/HqiFVROCOqN+UiydSHD+dc1Cus5QAdixRmMMGTyEBF1FEN8xcyblQG47uAfu3buHMzdD0KZNW2yaO5vazedRX6v+zlljWQB+lw8l980EMkkgKwXg98kBnEnMXJ0JMAEmwASYABNgAkyACTABJsAEmAATYAJMgAkwASbwnxJQ0o76+fmhW7dulLpVpVKRzqNSiX9OVpGel/R/9s4Dvsbr/+Of7D1srVCKUkrsUbsSO4IgRowWbey990oRRahVeyRWjV+rqpWIFSu2UqMIRYiICImsm/y+zznPTd0rkVw0pL7n//r9b++95znj/ZznufF8zuf7TU4S/52sSUZCfBISEhPg4GAD5Tmxh4cHatSoYfAYFe1NKcWKl4SVlRVSjYzFe6PW7TroJJC9cSNMfJGSGGdwJ3xA9hJ4XgBWFtOjR4+QK1cukdM3o3I2dCGOUYjh6s1dELprF6q2IQdtdDT2xhfBuHE+OLO8OmJv3MCZnbNFE47JkShbpQqcB4Wn22SsvRMmTZqEHRO+Es7eMIvyQuj9YUIL4Vi9+UguPG15SI5Vxdn6OHC7yLnbfWRfnRzAKSm24vhx3w4Qx2vuyBy8WqerJV0Uyve+MwfAzs6eLiJb8X0cicnJSUmYPXQ0ChcujKZNygsBOcJUhmYb0bk+QkNDEWVdAq6urljr0098fsfKSYzn7+DDiKaLr2fvJuK48DjpxFVy+CoC8K97dQXgJ8b5oYSq7vrFhzr9DOvUAufOnkNzyjNsb28PZbyypIj/fzz4JxGa+pmxoxy3Q25MJn5LJi9CYafC8HJVQz1bVxLjitkrHcT5qrvDtZErbp7dL0JZrz54RwjdA2tby9DQevXZAayz7PgNE3hnCWSnAPxfcgC/syeUB8YEmAATYAJMgAkwASbABJgAE2ACTIAJMAEmwASYwHtJgAXg9/K0/zuTNtQBfJqcv3dC5sLR0RGdO/XEhoBFuBxTHJWq10D/NWdx8OBBIQBvXbwYHu3KIfbSJWjuXcKx42cwLKh8upNQBN0ePXqghnmEECIVAVgJjez6aYLI4etQpBrlDquJLVu2iOMVwVhx2IbMm5qhAKzUc3GvDnf3lvAdMj4t1LHiDHaisUeSU7dzx3qYPn0anj6VOxmSSBQeSiGhrx1QcuPux8iRXgg9HooN+/8WjuL+rcnZS/Vvp34oQkffDNkicvvmrdEcnp6eWD56khB6h43uIITibUE3RA7fyUM7YOrUqQiP0gq5EoMiAJuZmcJ3UBOdfvq2aojpNL/bGin4agXgpk0bi/YP79kuPk9PAK5WrRrK5A4TzuXYkm40h5HYN3ugEIAfOpbG0KFDYKeJxJIlS3DmaX6dENT69VkA/neuOW6VCbxpAtkpALMD+E2fPW6PCTABJsAEmAATYAJMgAkwASbABJgAE2ACTIAJMAEmIAmwAMwr4Y0RMCQHsFVKNI6SAHxhWy98WqYMPDtOQ0CAD85fuIdKrVujVo9AVCGnr19vO/xMArCbVx2EkwDscPM4jh8/hYH70heAkWqu5vgdIXL5OpBAGRERgWlT5ojFHm3miCYkCHdr1UjM20YTLXLs/hR8Xuc4azXk9K2LofCd7YtIys2rCLej+nQRx1mlxODypcsY6bdBCM5xVw4IATfWRDppY8lRq9TvVL+0ON6iaE2MGT0GecwfCmfw1BGThZAcbZpbCLtjxw6AhYUFbOIe0H+Pxd+PpcCbYl0QPj4+KGgXL6z5y2d/JwTYWFPrdM+bY5Gy6fbzjBzJzxetALwr6KTof9oILyHkHv/7iXBQB4yfQWG84zBo/jThHI65F4Zbt27h1N5g0X+ERUExb/vYq8JBHAsn4YSe5Dsh3foZjfeNLT5uiAkwgTdCIDsFYHYAv5FTxo0wASbABJgAE2ACTIAJMAEmwASYABNgAkyACTABJsAEXiDAAjAvijdGQBGA4+PjRe7bzIoiACsO3U8s9iJfvnw4evwCqlatinsRGtHGBafhFDrZAZVtggwWgJW+40ylE1cRgEVJkYKpIgArxUYTo77KkM6x5KB9/jitAKwIvUpRBGBxHI1bKWmfmzmJ9/kTb8l2nhOAlfd5k+Xn2uNtU++K95ZJ5uJVEYCVYmz8VLw6JqnjMbEX7+PU0MzWqRGy/yQpDGckqCrCs1L0+9EXgLUhoBMg69ulypzHsfZFMGjQIGybPk8IwBG2qnM4RYZg1/avCMBKyZukzpsEYKUkmslczZZ69VkAFli4MIF3nkB2CsDsAH7nlwMPkAkwASbABJgAE2ACTIAJMAEmwASYABNgAkyACTCBHEqABeAceuLexWF37tyZXLwBIpl0ZqVQ0jlMmDABVSo74v79++jbeyYWLpyKQvmAi+fOIm+9KaKJ/LnuGiYAZ9ZxDv9em5NY67TVhnS2SoqCn58fjl+680oz1ArHLmVzUU7iRpgyZ+krtcMHMQEmkLMJZKcAbLAD2DY/+lCEhO9GfyMgPzSTOd1/7Pc5/JYcwQ0VfZ8J8zB+/EDKGS83pGhM4yiE/Sisn7NMvH9sVkC8Nm9eFZs2bUIc5AahkGV94N1vMe5n8RQWLVoUYWFhWazN1ZgAE2ACTIAJMAEmwASYABNgAkyACTABJsAEmAATYALZR4AF4OxjzT09R0ARgLt37472nlUQ9/Qp9gWFon6DBrC2jsXubVux+/Ynova8Wd1ZAH6OmyIAKyXNaauRjmAllLVStA5kQxebNnR0gZTbIgT17WjdHMOGtsf1mQATyJkEslMANtgBPLydhKp5IF9JyK3V0h2HfuiAfu3bY2GQGvHBhHYSPVeveRsX+PsHoHfLlti156gQgJXjflnrS79Bnvh910kUr1ARf/06Gju2bEZrEoGzUlgAzgolrsMEmAATYAJMgAkwASbABJgAE2ACTIAJMAEmwASYwNsgwALw26DOfcKcQgQvX7Ecl/et1KGRYGSPOrVrw93bR3x+9uRmXAwNxaEf18vn+abxcHNrieZ91zBFJsAEmAATeMMEslMANtgBbGWkO1ujsrT7xRbPzk3AnDlzMPb7oPRp5PoUxy5eRPDkVuQU/h/C7ZyxNigQ+UKmwHvwAtw0loLxN5O/wfDhw9Hjwzy4FZWc5ijOCDELwG948XFzTIAJMAEmwASYABNgAkyACTABJsAEmAATYAJMgAm8MQIsAL8xlNyQIQQUAVgp+TR/6RyWYCQdrpGmH4tX+1T5fe5EWT/ZRFa/bVrekO64LhNgAkyACWSBQHYKwAY7gIfU150BCcDfjBkLn45mqFmzHa48SX+CX01agi5dvNDnM1tEPwOe1eiE337zx+pWxbArOEwIwIoDeNehTbCwMIdvg1rYdeAMC8BZWC9chQkwASbABJgAE2ACTIAJMAEmwASYABNgAkyACTCBd5MAC8Dv5nnhUTEBJsAEmAATyHYC2SkAv6oDWJvj14zSzSdTtPqxLYtjV+B1hGtpUQjo53MFJ6Ukon17Txz+ZbeoUajTIAT4z8UslwbYFbQPfmuXwMOjLQZO2oTRY/rg5zE14Lf4GG5mQp8dwNm+PLlDJsAEmAATYAJMgAkwASbABJgAE2ACTIAJMAEmwASySIAF4CyC4mpMgAkwASbABP7rBLJTAH5lB7A2x29qPEpWrIgrO7/F/yh3b6sBfvL06OUALl+xPIKCgvB7wPfo3W9ymgC8c0AfjB49BvsunYVLwxb4qGIbBAZtZQH4v77IeX5MgAkwASbABJgAE2ACTIAJMAEmwASYABNgAkzgPSDAAvB7cJJzwhRHdy4khhlrlF9nuFapkeL9/PUnxeszve9zwtx4jEyACTCBnEIgOwXgV3UA67McPHEcvLy6oEXFyoh++hQU5Vm3WJRFp7FjsbKFDBV9vUJPBAYuQ5XEg+jTvj0WB90T9QvUbEShoX/DAveqFBr6xD+O4gxOHjuAc8qq5nEyASbABJgAE2ACTIAJMAEmwASYABNgAkyACTCB94/A8wJwSkoKNBoNRVRMBv0nUjQpeBT9SHyWlJQETbIG8UmJSExMQC4HeyjPiT08PFCjRg2DwVlaWopjihUvCSsrK6QaGYv3Rq3bdaCgjv+UGzfCxJsUNQeswT3xATmCwMgOBdFp0GCAcjHqlNSHOP377zh82Qjr1q1nAThHnE0eJBNgAjmVQHYKwK/sANaDu9h/LQoVcoJn/S/EN+kJwJPWrEEX20NwaTEIN3LXw76L+/Bs49fwHrQsLdTzl1PnkZDshX6l8yI6ASwA59RFzONmAkyACTABJsAEmAATYAJMgAkwASbABJgAE2ACTABaAVh55qkIv8r/FME3NcUImhQNHj16lCb+JiUnIYm+S0xMRJ5cDiwA8/p5cwR6d6gI7yGDEW9URjT62MRMvObThCMkJAS5nwTi0p+XMCvgqvg8HnnT7TzOITcmT5qEHWNG4WFUFCIs8sPM1BQjhrfHL7/8giMXkqDsPljg8zXs7O1hRrkh9+/fh9WrA2FmZgrvMQNQokQJWGoosSSV48E7hPAcYfqJOG7hdG9xXLyxNR5EROCH8YMQFxuHKJMion6Xvu7InSs3lk+ZK94/M7EWrym21vDx8YGdg6O4wP43YwAuXLiAm+bV5HhmeIl2NRpj+Pn54foZOc9wy/xo2rQJereoL96H7P8J62k8sSaOuvNPNX9pP9ccqmHYsGGo7yR3WsAoGZcvXcaUOUt12sldpCRGjhqFrX7TxPhiTeX4uTABJvB+EMhOAdhgB7CtGiFC80CeDAsL1HF3x4H54zCAnLwLDlySn+uFgG7p3gT+AQH4ulUz7NpzlH5fZI7gmSO6w5OO27X7NIpXqIi/fh0K3ylTMGJhSJZONjuAs4SJKzEBJsAEmAATYAJMgAkwASbABJgAE2ACTIAJMAEm8BYIKALwjh07ULt2bdjZ2ZHzV7qAU1NTxf+ePHkiPtO+V75T3ivH/fXXX3BxcWEH8Fs4b/+5Lr09K6A3CcBxkALwH3fjMG7cODStaIs6deoi79MgxMbF4vc/bLBx08ZXFoBPXzPBtGlTsWXlJFy4eEEIwC3cWmDPnotIop0NPUb0xqpVqxBH4q5SrFKixesHlduhb98+WDV3mDhOEYArODujjC1EbklFAFaE3H5juor6m+csFwK0IgCbkgDdZ9QIhIaGUn7JYDhXcMaMbi4YSwLEufjSGDZ0GP48uUa0U965Mry9vTF9+GRxfP4ariRQeGIZCc2xdNFVr1QCly5fwoN4KfimFRKAX9bP8eQSGDJkCM5uXSCEXUUAVsozY3udZuJUwTpfggy9zQLwf+5S4wkxgZcSyE4B2GAH8PB2mEdO3m88Gog5RFlYIj4+Hj2drHArCrimzmze+l3w9GwKx+R48Ul8Qgyc6X79+KYM9awIwEoZM+pLjB8/Hk+M6EZOZfWQ2vAj8fdOFtcIC8BZBMXVmAATYAJMgAkwASbABJgAE2ACTIAJMAEmwASYABPIdgKKkHv69GncvHlTuH2zWhwcHJA/f36UL1+eBeCsQvuv11Ns5P7+/mK3gKGlR9sKGDBkKJ4alYaRkREORpph/LgJcC3/Cfr394K9Jkk0uXLOV9i8eTNiUDrdLjJzAF9/6ogePXtiy5RvhHM32iy3aCclhdzAJNQOH9xOCMD3oxLF50+MnISwu2JyS/H5sT/Tv0jumxVBBRJ2vyhtR6Y0Czg8vSacw1csa8PJqRB8vMpg9mxf3I4vKITaoUN7Ckfy/SeJ6EnjWeTzrdhV8cC2KAYPHoyLmxfhypXL6DZysOj38YMYMR4bjRSk9R3AigD9sn5CrifoCMDGkAJwrImeAKw6qLeNmYCoh1HIVacW8e8P2+QY7N+3D4sDAtGjRw/gyo+UQzMobX7TvSrB19cX1uVcdepvXb1S9sNOYkMvCa7PBN4KgewUgA12AFsZvRUmGXXKAvA7dTp4MEyACTABJsAEmAATYAJMgAkwASbABJgAE2ACTIAJPEdAaE4PHlD0WzPxP2NjNUKsWkfR4hQ9T3l9vijvlf8p5hvOAcxLShBQdgUoCyIhgZInGli+9HDGIBKAnxiVEkeGRFmmCcB9+yoCsHRyrSABeOuPW19ZAD58LUGEQn6wf4Nw3GZFAFacY90aOmI2CZxPjD9Md2ZR1h+Ldm8c3oKHkZHo37oWOY2n4XRKJeEUblXqiRCEH5l8LI5v1qwWEimh9p2oOJQrVw7bV60Wn9+1cBIhn50eXSWn72V80aktCcOxqF2tjvj+p/WLxbjTE4Bf1s/WkJs6IaAjI+6K8T1IMNWZj1ZAVwTgJzExKN+xI7Zv3468Zomi/vzVu8SNole93ELwVQRuMd4nx7D/wAFU8uinU3/TsqUcStrAa4GrM4G3SSA7BWCDHcBD6r9NNC/0zQLwO3U6eDBMgAkwASbABJgAE2ACTIAJMAEmwASYABNgAkyACTxHgAVgXg5vjIAiAMeQaKgkklaKiYlJpm2bpz4VdXq4lYE3CaiPTKuL98eipQDs4lyaQiJ3gn2ydOSunP2liFkeY1Qi3bYzcwCfO39fDZU8BkU/+ghzh3+JKAq1rDh9FQdw/9F9ZA7glDgR63za/M0wJcHT7ZMkrF+/Hg9NZa5f/eJYtJgQWBeNni6cxeNnD8CqlasQdNlICKR1rC/pHN+4WWPkzZMHkZGPkDdvHviTOKyUB9S+Ur+UYxzOnz+Pqd5u2LBhAwKC7wsn8rczKAw1tfvHH3/rDEFxIL+sH/91ATr1a7dsTaG162ANhaZWbgLRFjKktD6/mzYF5bk0eoru3bvjbnAwrl2/hkEzx2HWrFm4G2uKgQMH4qfFC0XI6khzmZtZWz98//+EABxJuZi5MAEm8O4TyE4BmB3A7/564BEyASbABJgAE2ACTIAJMAEmwASYABNgAkyACTABJpAzCbAAnDPP2zs5akUAfvz4sRhbbGwszM3NhVv0ZeXsqYP4g2KQx1z/HcVIRM1bpSeJyHEIfWKdJgD36tUJDqoDWBGAf/rpp9cSgJXxxJmYC0F12eR+CA8Px4TZG4QA7D28l8wB/OC2GPYTow9Fzt6v6+UVjteMBOA6bu747LOyWDV5jjiuS1834YT23XBGhIZuX/zxCwJwIuUcfhgZJRzA+gKw3bNr0kncprpw3t6Il87hFm7OUI4L3BOqg1UbgjqjfoIDg3Xqx1vZCuF2zwI/IYBnJAA71mqM/v36C0FXEcR/nD5d5ED26NcNYWFhOHE1Am3aeMDfd4Zov1C1hjr1t347kgXgd/Jq5UExgfQJZKcAzA5gXoVMgAkwASbABJgAE2ACTIAJMAEmwASYABNgAkyACTCBf4cAC8D/Dtf3stXnBWAlbriSVDpXrlwvxA9/Hs7Z0IU4RiGGqzd3QeiuXajahhy00dHYG18E48b54Mzy6oi9cQNnds4WhzkmR6JslSpwHhSeLuNYeydMmjQJOyZ8JYTNMIvyQuj9YUIL4Vi9+chS57iH5FhVnK2PA7eLnLvdR/bVyQGckmIrjh/37QBxvOaOzMGrdbpaapLF974zB8DOzp7ipduK7+NITE5OSsLsoaNRuHBhNG1SXgjIEaafiO9HdK6P0NBQRFmXgKurK9b69BOf37FyEuP5O/gwoklM79m7iTguPE46cds3KScE4F/36grAT4zzQwlV3fWLD9Pt5/ilOzrzTrG1x2TitGLKJOHcfUbjFeNWcwAvmbwIhZ0Kw8tVDfVsXUmMK2bvGiHo5qvuDtdGrrh5dr8IZb364B0hdA+sbS1DQ+vVZwfwe3lL4EnnQALZKQCzAzgHLhAeMhNgAkyACTABJsAEmAATYAJMgAkwASbABJgAE2ACOYIAC8A54jTljEEa6gA+Tc7fOyFz4ejoiM6demJDwCJcjimOStVroP+aszh48KAQgLcuXgyPduUQe+kSNPcu4djxMxgWVD5dKIqg26NHD9QwjxBCpCIAK6GRXT9NEDl8HYpUQ82aNbFlyxZxvCIYKw7bkHlTMxSAlXou7tXh7t4SvkPGp4U6VpzBTjT2SHLqdu5YD9OnT8PTpzKJdhKJwkMpJPS1A0pu3P0YOdILocdDsWH/38JR3L81OXup/u3UD0Xo6JshW0Ru37w1msPT0xPLR08SQu+w0R2EULwt6AacnAph8tAOmDp1KsKjZJhtbVEEYDMz03Ts1QAAIABJREFUU/gOapJuP09gL4Tmn3/+WRxSr4V0LK+cNkW8T08ArlatGsrkDhPO5diSbjSHkdg3e6AQgB86lsbQoUNgp4nEkiVLcOZpfp0Q1Pr1WQDOGdcwj5IJZKcAzA5gXm9MgAkwASbABJgAE2ACTIAJMAEmwASYABNgAkyACTCBf4cAC8D/Dtf3slVDcgBbpUTjKAnAF7b1wqdlysCz4zQEBPjg/IV7qNS6NWr1CEQVcvr69bbDzyQAu3nVQTgJwA43j+P48VMYuC99ARip5mqO3xEil68DCZQRERGYNmWOzHVr5ogmJAh3a9VInCMbTbTIsftT8Hmd46zVkNO3LobCd7YvIik3ryLcjurTRRxnlRKDy5cuY6TfBiE4x105IATcWBNH8X2ssaOo36l+aXG8RdGaGDN6DPKYPxTO4KkjJgshOdo0txB2x44dAAsLC9jEPaD/Hou/H0uBN8W6IHx8fFDQLl6EYF4++zshwMaaWqe7xhyLlE23n0iL3GKcLtXKyvGF/yWE79sJsv9pI7yEkHv87yfCQR0wfgaF8Y7DoPnTYG9vj5h7Ybh16xZO7Q0W/UdYFBTt2cdexTrKXxwLJ+GEnuQ7Id36GY33vbxQeNJM4B0mkJ0CMDuA3+GFwENjAkyACTABJsAEmAATYAJMgAkwASbABJgAE2ACTCBHE2ABOEefvndr8IoAHB8fL3LfZlYUAVhx6H5isRf58uXD0eMXULVqVdyL0Ig2LjgNp9DJDqhsE2SwAKz0HWcqnbiKACxKihRMFQFYKTaaGPVVhnSOJQft88dpBWBF6FWKIgCL42jcSkn73MxJvM+feEu285wArLzPmyw/1x5vm3pXvLdMMhevigCsFGPjp+LVMUkdj4m9eB9HQrJSrFMjxKtNkhSGMxJUFeFZKfr9KAKwOD5t3nJeUSZy/HapMudxrH0RDBo0CNumzxMCcIRtivjcMiVOp39FAFZK3iR13iQAKyXRLD7d+iwACyxcmMA7TyA7BWB2AL/zy4EHyASYABNgAkyACTABJsAEmAATYAJMgAkwASbABJhADiXAAnAOPXHv4rA7d+5MLt4AyoObmunwCiWdw4QJE1ClsiPu37+Pvr1nYuHCqSiUD7h47izy1pOhifPnumuYAJxpzzm7gjYnsdZpq+QgVopVUhT8/Pygn+s3q7PVCscuZXNRqOhGmDJnaVYP5XpMgAn8hwhkpwBssAPYVm7UgeaBDnEH9d1j7acm9EPyXL0XvterZ6+2J7fFZL0ULVoUYWFhWT+AazKBlxKwEt8WwjPxeuddoWVdCp5jxmLjwFp07WnQqV1X7NpzFGnX27syTh4HE2ACTIAJMAEmwASYABNgAkyACTABJsAEmIAOARaAeUG8FQKKANy9e3e096yCuKdPsS8oFPUbNIC1dSx2b9uK3bc/EeOaN6s7C8DPnSFFAFZKmtNWFYCVUNZK0TqQDT2p2tDRBVJuixDUt6N1cwwb2h7XZwJMIGcSyE4B2GAH8PB26EP3p+9Gf6MD99vhXvD7fmuaINVnwjyMHz8QjslqRALNbUwcNQpTqI5OIaFYaW/hiNYIDQlBtcadDDppLAAbhIsrZ0rAilJRmGPHnL54EhODjuO+z/SI7KhQtsMI+AfMhG+Titj1+xnIuCBgATg74HMfTIAJMAEmwASYABNgAkyACTABJsAEmAATeA0CLAC/Bjw+9NUJmFNI4eUrluPyvpU6jSQY2aNO7dpw9/YRn589uRkXQ0Nx6Mf14r3GNB5ubi3RvO+aV++cj2QCTIAJMIF0CWSnAGywA9jKSHfMxuVQw90dR9ZQXvf27bF2twyxr1/KeY6Bv/90LG5UGLv23sZNUC50G1s8OrMe+4KDUb15SVy9ehX16n9t0KpgAdggXFw5MwIWuVDA2Rm3u5fEtWvXUPq7vZkdkS3f9548BV5duqBrmU8RTSk6HmZLr9wJE2ACTIAJMAEmwASYABNgAkyACTABJsAEmMDrEmAB+HUJ8vGvREARgJWST/OXzvEJRtLhGmn6sXi1T5Xf506U9ZNNZPXbpuVfqV8+iAkwASbABDImkJ0CsMEO4CH1dQdOArAi5MadH4XvvpuD8Qv2pz+xvNWx78JRnJrwBfyWBgsBeO6aNYg6skJsRDoZ9jsLwHxRvH0CLAC//XPAI2ACTIAJMAEmwASYABNgAkyACTABJsAEmMB/iAALwP+hk8lTYQJMgAkwASbwOgSyUwB+ZQewNsevcTz6UG7SeS1LomZND5xMVGeulwN4ypie6EIOxs+rNkc0pRyQGVaVUhZm5ra4eWMGC8Cvs2j42NcjYGqDBi3dsbFp4XTbOXsrHMOmrsU5bb1mH2DDhg34O9VRpNJwir+JQ4cOof3ac3Bv6o657QrhOjmIm03fLdp7bGyFRtT+tsYFxOflZ+80aLyDJ46Dl1cXtKhYWe/6MagZrswEmAATYAJMgAkwASbABJgAE2ACTIAJMAEmkM0EWADOZuDcHRNgAkyACTCBd5VAdgrAr+oA1ub4BUWE1miAmY2LYde+MFzTQlVz+2pzBZtqwtGeQkTv3nVC1GAB+F1dfe/puF5BAD558iQK12wmgCkCcEqKBh1WXsTx48dwaKY7HHM5osmY7bgd+QCPzewwesIEjHS4gcFDFmFVsmGcF/uvRaFCTvCs/4Xe9WNYO1ybCTABJsAEmAATYAJMgAkwASbABJgAE2ACTCB7CbAAnL28ubcMCIzuXEh8E2uUX6eGVWqkeD9//Un54FHvewbKBJgAE2ACb45AdgrAr+wA1k7XOB+KV6iI0KCF2LJlMwZ9PVb+TujhsKvZHYGBq/Dohz7oPXgxbqR9zw7gN7dyuKXXJpBZCGhVKN7aJJ/oau2p+5izZCM8v+4OFxcXnDqwG999vx4uzV2EM/joiunYsvtP5ClTEJMmTcLlPYH4btmP0E28kfGo5647QBsn6mDZsBbwW/ALHr32BLkBJsAEmAATYAJMgAkwASbABJgAE2ACTIAJMIHsJMACcHbS5r4yJDCyQ0F0GjQYoAf6OiX1IU7//jsOXzbCunXrWQDmNcQEmAAT+BcJZKcA/KoO4LTpq78X48Z6iBC1DSo3Tj9EraUzPMeOxZrmqaj5uSdOx2tbYAH4X1xK3LShBAwQgCMjI+ExwR+Pyc37UO3HSn3N/UFufDtjBqyuHcbwKavh/nVb1KtfH99698PtGGRZAIZxMcDcHOd3j0RSYiIqNfI2dEZcnwkwASbABJgAE2ACTIAJMAEmwASYABNgAkzgLRJgAfgtwueu/yHQu0NFeA8ZjHijMuLDxyZm4jUfhe4MCQlB7ieBuPTnJcwKuCo+j0fedPHFOeTGZHK67BgzCg+johBhkR9mpqYYMbw9fvnlFxy5kARLS0ss8Pkadvb2MEtJxP79+7B6dSDMzEzhPWYASpQoAUuNjJF4PHiHEJ4jTD8Rxy2c7i2Oize2xoOICPwwfhDiYuMQZVJE1O/S1x25c+XG8ilzxftnJtbiNcXWGj4+PrBzcKSQpRr8b8YAXLhwATfNq8nxzPAS7Wo0xvDz88P1M3Ke4Zb50bRpE/RuUV+8D9n/E9bTeGJNHHXnn2r+8n4sJde2jWvCw8MD5qkxYt5r1+4QnycZG4vX3EVKYuSoUdjqN02ML9ZUjp8LE2AC7weB7BSAX9sBbFZAnJQdSwbCyckJVRp3Tf8kWZXExDVr0Nn6FFxa9MOttFosAL8fqzqHzFIVgK985Yxr16+h5SyZqzdJHf591QH8SyM7HDp4CI38L6Q/MWMbdO/TFxOdzUWu4G5u9XDv3j1UnrnrlUD0njwFXpRDu2uZTxEdH58mOL9SY3wQE2ACTIAJMAEmwASYABNgAkyACTABJsAEmEC2EWABONtQc0cvI+DtWQG9SQCOgxQq/7gbh3HjxqFpRVvUqVMXeZ8GITYuFr//YYONmza+sgB8+poJpk2bii0rJ+HCxQtCAG7h1gJ79lwUDpceI3pj1apViCNxVylWKdHi9YPK7dC3bx+smjtMHKcIwBWcnVHGFggKChICsCLk9hsjBYjNc5YLAVoRgE1JgO4zagRCQ0MRGBQM5wrOmNHNBWPJkXYuvjSGDR2GP0+uEe2Ud64Mb29vTB8+WRyfv4YrPNt7YhkJzbFxcaheqQQuXb6EB/FS8E0rJAC/rJ9TsQVFv1+1bUzzn4bk2HuoVKkS/vzzNpSbgFYAjlMF63wJMvQ2C8B83TKB94tAdgrAr+0AJgG4Vkt3HFoxDJ0ox++G38+ke7LKdRgGf39fLHItjl17r7MA/H4t6Zwz2+cEYGXQV+yKi7FfunEbw8bNgiECcJ7ChXGIQjdbW1vDNjES8+YtwtTLr4aCBeBX48ZHMQEmwASYABNgAkyACTABJsAEmAATYAJM4G0TYAH4bZ+B/1D/Xl5e9JDdH6mpqQbPqkfbChgwZCieGpWGkZERDkaaYfy4CXAt/wn69/eCvUZ6YFbO+QqbN29GDEqn20dmDuDrTx3Ro2dPbJnyjXDuRpvlFu2kpJAbmITa4YPbCQH4flSi+PyJkZMQdldMbik+P/Zn+lnw7psVQQUSWL8obQcLCws4PL0mnMNXLGuTM60QfLzKYPZsX9yOLyiE2qFDewpH8v0niehJ41nk860QYh/YFsXgwYNxcfMiXLlyGd1GDhb9Pn5AcRup2GikIK3vAFYE6Jf1c/paOAYOHIiNS9chioRlm9S76baj5bdtzAREPYxCrjq1iH9/2CaTY3jfPiwOCESPHj3oyfSPlFMzKG1+070qwdfXF9blXHXqb129UvbDTmKDrwk+gAm8DQLZKQAb7AC2zY955OT9xqOBQGNsHI1n5EisV7I6btGmHe3ded76XfD0bArHZBnr2fJJGCrRhp3T4fK+DpN86EMbcL4b/Y0OYsvUKISFheHzahmEktY7IUWLFhX1uTCBN0lguJrTN3dSlGg2TQA2NkMT2vAw06MaDh06hL5Lf8qgWwf6O8oUq0d9gXLlyiH8EgnIU37An684SBaAXxEcH8YEmAATYAJMgAkwASbABJgAE2ACTIAJMIG3TIAF4Ld8Av5L3Ts4OCCeHsYnJCQYPK0vPZwxiATgJ0alxLEhUZZpAnDfvooALB/kryABeOuPW19ZAD58LQHDhg3Dg/0bhOM2KwKwMwkH3Ro6YjYJnE+MP0x3blHWH4t2bxzegoeUm69/61rCaXs6pZJwCrcq9UQIwo9MPhbHN2tWC4lJibgTFSce0G5ftVp8ftfCSYR8dnp0lZy+l/FFp7YkDMeidrU64vuf1i8W405PAH5ZP6eu3kWbNh5IjU5AzZo1hQCshIb8ad9Jnfk8LwA/iYlB+Y4dsX37duQ1SxTzmb96F4XKNkOvermF4KsI3GK8T45h/4EDqOTRT6f+pmVLOZS0wVcDH8AE3h6B7BSADXYAD28nwWgeiBcjGbkejinyNW17Dgm8z9fLo+LU5kpVBODnv9fStlD/Q20WzzI5DSwAv711+l/u2UadXC71NS0ENAnASimeIj+5liEEB5iamOOXuR2RJ3duLJ21CIfORbAA/F9eNDw3JsAEmAATYAJMgAkwASbABJgAE2ACTIAJpEOABWBeFm+MgCIAx5BomJws8+eamJhk2rZ56lNRp4dbGXiTgPrItLp4fyxaCsAuzqUpJHIn2CdL59bK2V9ix44diDEqkW7bmTmAz52/r4ZKHoOiH32EucO/FI5YxemrOID7j+4jcwCnxJErOAXT5m+GKQmebp8kYf369XhoKnP96hfHosWEALxo9HThLB4/ewBWrVyFoMtGQiCtY31J5/jGzRojb548iIx8hLx588CfxGGlPKD2lfqlHONw/vx5TPV2E0JtQPB94UT+dgaFoaZ2//jjb50hKA7kl/Vz8FI4+vXrj2MrpgoB+U7uKpg2dSoOL+wnBNpIcyls6/O7aVNQnkujp+jevTvuBgeL3ISDZo7DrFmzcDfWVDiLf1q8UISsjjSXuZm19cP3/0+2T7mYuTABJvDuE8hOAdhgB7CV0TsFkAXgd+p08GDUHMEbmxYWLFKMUsgpfBDtVh99LTZlO4yAf8BM+DapiF0UZl3db4HHr9UqH8wEmAATYAJMgAkwASbABJgAE2ACTIAJMAEm8G8TYAH43yb8HrWvCMCPH8tHgrGxsTA3Nxdu0ZeVs6cO4o/TpxFz/XcUIxE1b5WeJCLHIfSJdZoA3KtXJzioDmBFAP7pp59eSwBWxhNH7hhFUF02uR/Cw8MxYfYGIQB7D+8lcwA/uC2G/cToQ5E79+t6eYXjNSMBuI6bOz77rCxWTZ4jjuvS1004oX03nBGhodsXf/yCAJxIOYcfRkYJB7C+AGz37Jp0ErepLpy3N+Klc7iFmzOU4wL3hOpg1Yagzqifa3Ra2lMu4YCx3YVAfc3qMzQhobl49BHKSxyUoQDsWKsx+pNwrAi6iiD+4/TpIgeyR79uIvTpiasRwlns7ztDjKdQtYY69bd+O5IF4PfoHsBTzfkEslMANtgBPKT+OwWYBeB36nTwYPQE4AMh+zGHxN8jr0vGuhQ8x4zFxoG1yH2vQad2XbFrz1EWgF+XKx/PBJgAE2ACTIAJMAEmwASYABNgAkyACTCBf5kAC8D/MuD3qfnnBWAlD/CjR4+QK1cukdM3o3I2dCGOUYjh6s1dELprF6q2IQdtdDT2xhfBuHE+OLO8OmJv3MCZnbNFE47JkShbpQqcB4Wn22SsvRMmTZqEHRO+Es7eMIvyQuj9YUIL4Vi9+chS57iH5FhVnK2PA7eLnLvdR/bVyQGckmIrjh/37QBxvOaOzMGrdbpaapLF974zB8DOzp7yH9uK7+NITE5OSsLsoaNRuHBhNG1SXgjIEaafiO9HdK6P0NBQRFmXgKurK9b69BOf37FyEuP5O/gwoklM79m7iTguPE46cds3KScE4F/36grAT4zzQwlV3fWLD9Pt52J8bp3cx9dsPkGTJiQAR52XArCFdO5qHcBLJi9CYafC8HJVQz1bVxLjitm7Rgi6+aq7w7WRK26e3S9CWa8+eEcI3QNrW8vQ0Hr12QH8Pt0JeK45mUB2CsDsAM7JK4XHzgSYABNgAkyACTABJsAEmAATYAJMgAkwASbABJjAu0yABeB3+ezksLEZ6gA+Tc7fOyFz4ejoiM6demJDwCJcjimOStVroP+aszh48KAQgLcuXgyPduUQe+kSNPcu4djxMxgWVD5dOoqg26NHD9QwjxBCpCIAK6GRXT9NEDl8HYpUEzlwt2zZIo5XBGPFYRsyb2qGArBSz8W9OtzdW8J3yPi0UMeKM9iJxh5JTt3OHeth+vRpePpUZo9MIlF4KIWEvnZAyY27HyNHeiH0eCg27P9bOIr7tyZnL9W/nfqhCB19M2SLCM2ct0ZzeHp6YvnoSULoHTa6gxCKtwXdgJNTIUwe2gFTKXRzeJQMs60tigBsZmYK30FN0u3nBoW4fj73cfwnDcT7LSM74+FDCt2cjgBcrVo1lMkdJpzLsSXdaA4jsW/2QCEAP3QsjaFDh8BOE4klS5bgzNP8OiGo9euzAJzDLmYe7ntLIDsFYHYAv7fLjCfOBJgAE2ACTIAJMAEmwASYABNgAkyACTABJsAEmMC/TIAF4H8Z8PvUvCE5gK1SonGUBOAL23rh0zJl4NlxGgICfHD+wj1Uat0atXoEogo5ff162+FnEoDdvOognARgh5vHcfz4KQzcl74AjFRzNcfvCJHL14EEyoiICEybMgfKYo82cxShj7u1aiROjY0mWuTY/Sn4vM5x1mrI6VsXQ+E72xeRlJtXEW5H9ekijrNKicHlS5cx0m+DEJzjrhwQAm6siaP4PtbYUdTvVL+0ON6iaE2MGT0GecwfCmfw1BGThZAcbZpbCLtjxw6AhYUFbOIe0H+Pxd+PpcCbYl0QPj4+KGgXL0IwL5/9nRBgY02t011ajkXKptuPMh7FqTzJdwLs7e2RKz4Cfn5+OHjpieh/2ggvIeQe//uJcFAHjJ9BYbzjMGj+NFE/5l4Ybt26hVN7g0X/ERYFxbztY69iHeUvjoWTTvv69TMa7/t0ffBcmUBOIJCdAjA7gHPCiuAxMgEmwASYABNgAkyACTABJsAEmAATYAJMgAkwASaQEwmwAJwTz9o7OmZFAI6Pjxe5bzMrigCsOHQ/sdiLfPny4ejxC6hatSruRWhEGxechlPoZAdUtgkyWABW+o4zlU5cRQAWJUUKpooArBQbTYz6KkM6x5KD9vnjtAKwIvQqRRGAxXE0bqWkfW7mJN7nT7wl23lOAFbe502Wn2uPt029K95bJpmLV0UAVoqx8VPx6pikjsfEXryPI+FWKdapEeLVJkkKwxkJqorQqxT9frSfJ5rFi+/zJEouUSZyXnapMudxrH0RDBo0CNumzxMCcIRtivjcMiVOp39FAFZK3iR13iQAK0Xbvn59FoAFHi5M4J0nkJ0CMDuA3/nlwANkAkyACTABJsAEmAATYAJMgAkwASbABJgAE2ACTCCHEmABOIeeuHdx2J07dyYXbwDlwU3NdHiFks5hwoQJqFLZEffv30ff3jOxcOFUFMoHXDx3FnnrTRFt5M911zABONOec3YFbU5irZNXyUGsFKukKOHoPX7pzitNUCsQu5TNRTmJG2HKnKWv1A4fxASYQM4mkJ0CMDuAc/Za4dEzASaQAwkYFZKDNpMbD5H4WHcSZhXlexM11Ujiefle7gfkwgSYwJsgYFxMtmJuq15fckPtC9fjm+iL2/j3CZgVEH3YJ90Xr3L7+HNF/R7q9w7qV3p336yPU22vc+OPMGDAAFRv5JX1Y//LNc3KYvrqNSgbtQy9+y9F+H95rjw3JsAEmAATYAJMgAkYQIAFYANgcdU3R0ARgLt37472nlUQ9/Qp9gWFon6DBrC2jsXubVux+/YnorN5s7qzAPwcdkUAVkqa01YVgJVQ1krROpANPVPa0NEFUm6LENS3o3VzDBvaHtdnAkwgZxLITgGYHcA5c43wqJkAE8jBBEgALlO9Blp2aoL9+/bjyLb1OpP5oE5vtG3bFhpj+Xfg8XUDceLEJRaAc/Ap56G/gwRIAPbo2QsFylUWg7NPvZXu9fgOjpyHlB4BEmRrtXTHoTWjEbB6NTr3m6xTq5bH19i0aSnyJMlIXN8O94Lf91vxOgKw6G/VCHi2b4/Nu0/xeVEIkACcr0JFROz8EjOnTMGohfuZCxNgAkyACTABJsAEmAARYAGYl8FbIWBOIYWXr1iOy/tW6vSfYGSPOrVrw93bR3x+9uRmXAwNxaEf5QMqjWk83NxaonnfNW9l3NwpE2ACTOC/TCA7BWCDHcC2+dGHNqh8N/obcQoemlmK1x/7fQ6/JUdwQz0xfSbMw/jxA+GYLB+0aUzjMHLkKKyfs0y8f2xCoSaorF7hC09PT0oNYAmNhh7INfkIu4JvpbWT2XkuWrQowsLCMqvG3zOBnEnAuBzlnbDFH5e3IX/+/Mj3YB++KN8QwQ/e0elYO+MTd3dcXuKGKyEhKNVs0EsH+mmHcdi0YSpKn96MmjU9cTLz7CW67al8npyfhKtXr6KSa7+XgzGW9x3bFAlQ9d8CLrPRql07FI2/KD5PNJYpTG4Efodff/79zQuvmQjAaZNw7IH2Y8bi+vbaJABT+pIk7Td55H/kqoBGAweiRB4L8dbYJAobN25E9IH/ifdvbBuhSVU4kWDdvtXHmDOd/m3w+F9egI0moJmbG44P/hzPkpMQa+ByLz30V3z0UVEcH/4p4mhNpS0rMzfU7tkTFex/xffzl1CrDWBbvTp6tq4nenhkWhAXLlzAiaWqky9Vrhcbdb0YOg4Dh83Vs5nAh52/F6mPgkfWpXWS8Oaul2yeR1p32vuvb0O4OtdD4EO9gdDfXfPWrEGndk3FF/k0YbICRRaQgumPlO/IFn/eWCIeTnmVroVounjC7apjdWAguhU+jobODbFXe/lblMIUam98Mztso+O9BviK5p6p3c5bv5P+vmue9ncgUs0RQr8L7Vzryustdz3su7gPn9/dSPf/jnT/J0e2uTl2HF6AcuXK4asPCuNWVHKW/x5EJgJwGg3HBjh4cS9Cp9aA3+JjuPmq5yvXpwi9cBG3N4+D96DpkL5jA4pRdTHfFqN6o2CBAjBXN5Tv8x+PiydC6QaeeTQ3A3rLuKppLbj06oVPiz/CAh+6v0dpT7D8nakydDLs7e2xd9oEGlMSctVrKzYomSTL1F6Xr21C8MpVtANe93ehfIdBWLN6LgYUMsItWouvzPmNTJIbYQJMgAkwASbABJjA2yfAAvDbPwfv5QgUAVgp+TR/6cw/wUg6XCNNPxav9qny+9yJsn6yiax+27T8e8mNJ80EmAAT+DcJZKcAbLADeHg7OXWN+qBH+8Dthw7oRw6IhUFqzndV4NXWa97GBf7+AejdsiV27TkqBGBFSG5T9zO4uLiQY8AOfUjoWNivvmyHROCsFBaAs0KJ6+RYAiRw1iBB9actk3H9+jVUz/cAC2gjxYAfDr6bUzJQAG43bSPGj/V8LQFY4XPE3wOnSVjIigBcnJxJp3b4kuBQExfvyL9rFQG4CQmOu8d3JvWC5AsTKQDj3wq9nFkIaO3ZfYkAbGFpA/cZ6/HXX3/h1PK58gjjKNTu0gXn6KH7GxW0cpgADNdZaNaqFW7MqoPrN+//IwA7eKIL/e6c2d4B509cRPE284QAuHHKQHne7T9GB/re+OJSBKwiQYMEYGW9nN3liy+//BJbfmWH37t543m1UVUYvBnJJLpdmt9JNPDGNky82nBe/6gsCMCiE9IVn1/Xv6nrOgZl8bFzRew/PBEWFhYY7dqGNuSdQFz1rxAYtAJVnh3EQPr7bH7wPTnWPJURfO4E7voPQJMmTfDZ57SZjyKKPS8AOzk5oW39CqK6jXUuXLx4ERYxV+j+Ww9Rn/VEYODpNhBpAAAgAElEQVQyVIkPwQBqd0GwBT6uWBG/kQCs9D+zvgt2HThjkACs9JNhCOi0++qbEYBnBexFtWrV4F3OFo9o0gYLwDYN0J/uNyfuXMQR5X6TIldgmw4VsW3rVuBJNm05IQG4QI0a6Ni2KJb98ANiL6opB5AHyu9MS99F2L5jO5L37kYDcjw71WmNddOn0/iMlJOKXpPd8de1vxC8YJbuGnYohbW0ceDz8D1o2PIrFoBf/wrnFpgAE2ACTIAJMIEcToAF4Bx+Ann4TIAJMAEmwATeFIHsFIANdgBb0QOf54tRWeFQfHZuAubMmYOx3welj4GcEsfowV/w5FbkFP7fiznBTMqhID1oD/+tC6ZRyLjx87MmcLEA/KZWHbfzThIwLycdVnU+Qq9u3fDdtok4c/o0mtT/Wgz3mbrRwkHdkKF11tur79NyIGo3ZKhORkUAUIq9OukYvQ0bWhaqzxQP1e8zajft86wKwHr95VI7fKR/EvTqpeVs1H5OTl0Z8nMsQkkArtZYCjlp89K2p9Zv3rIqNm3chP8tm43eFB40jU9mjlPzj2RLKbnVFtWNLmZSKDZ9Jr1NyVph10JbL0p8bhJ/R7xq9L9PUTdgJmolEz0AGQnAqpP1M4cgLJk/n2JJ6YNT3xsXlv9h7qh+oDcebQ5UYxmpAaZ55WsShZtWSmpB+WrxGazIKdu6ZXUE+NCD/6dq0FR9gVw/d3GSKiRQdAfZ/gfy1biIfDWRQlIaP3MZihf126FxCzf8Nq6bFGaNbsvPtbmS9edlJM9kWjuq0HvnyAjs3bk7zTlt6jIGLajdHaMGI3ehQug8sDG2/LgF9w7sUQdYFgWLlkCjoe5Yu3wFhUAKEZ9P2niCnIyV8Wvv2vT7FWK4kGFZUrafrJ4HI3ketBsNjOKvirep+jlp1VH9sxHBRn5iUVq+GiVqa6h8tMKNXm7bF9rRPexff/fCOlR71K5/yHVmkihjiGiXC7Q8jNTYIsbqdZis5uy1yGCjRkbrMEWbe9tJOC9rjZyMyMhIXF46VQ4obd3T90rJ6LrQqFb8zNZhVsFmcP99IUetXg7bF+7f2vvh4sGo5OyM0+Fyfbx4P1T/3trZBV92/xKrf1OvL/XvsKM/z8b27dtRRHMdvQfMRM/hi0Q7/fsVQb9+/bD15zDxvqFHG8yYMRO1v+iHkMO7sd+nLjlqD0K7fW/VmpUoRAJwo4aNJAnt78N8FyEkr00ug1927kTE4vkwMTVBy/Hfw4s2AhZ/ehs9evTAt1+7Yte+K7ipN28Z74BOj/r6zNDcvpk5gPXOR9rvoPZ8qpEnnp0bgznfKX/3Bqd/pjO8H8oWKw77FvZ29jg6pRNtREj5Z93rt6a9Lxqr13viH7JGivpDntl9NbP7vMZeCL3NZi/H0SNHEOE/UTSvUYXhrm754as4g4t+jTa9euLeKjecOHkFaXefz0bCgzbInFpcCzeuk9VXm6te3cB2ZJkrqpIj/YT8GfynZPR3Rfo0+VMmwASYABNgAkyACeR4AiwA5/hTyBNgAkyACTABJvBmCGSnAGywA3hIfd1JkgD8DT2w8+loRo6OdrjyJH0GX01agi5dvNDnM1tE0/P8cP1qLAC/mcXDrfy3CNhWxjpy0DQzvQtXcsrvvBCAWArNWbei6rRSnfQLRzTHxFGjEJm7jgi9XjAhTCcHojYk+4zhfWBjY4Px46TgsW3FDCmEqu1oQ7trIVo+CZNCQoSDcOwvHNFaR2hFWv/q561nZikEtH6I+MdXjwtH2A09w9O89btIeGuaFkLUUnNbzHPK4gNiPGMmkHOTSqF4KTnEm+QXr+cPbIcLicHPC+BK/Vlje2AkHb9u7kJRL6sCsHWZhujatSvOnwsXjtGH987j+LFjaNSuDeLj47FpTE/puFVDO9fvLAV6cxL6wu+GY8fMYfIBv973uSjCziYK2fzX4Qw2vGQkAGcgcL6w+EmgqksC+WcN3dIfj5oD9W5EGAp+UBAflKkl6jk+PQMfJdRznL04/iPX3uJzM6MI8WqpkY/+9UNk6+cujj67UTppVUWvde8JuBd+D9YfVkOp0qVgQgLw8/zKtJ2CunXr4G9LKRAXe3ZF9kcCsE6uZL15mRjH6J6HDATyioM3QpOcjHMLfFGSQlo39CyPJco8H2qVCdrQZGGDrrO9SQg5iisBP0ikFmXRidaP/8DC2E2hbpsOJHHYgFKh/TCxbu79HYePi32MpMS7OH/+PJxrVEcShVQNnN+fHP7hQgB+Piettot/ckDbwNTUHG6jFqMAhYw1/keC0T0fyKwdAwb/JqrqnS9tk9r1n+vDyiheogS2+w7QFcJUHhYpV8U6+ogcprVq1ULA0o0YNHwEEu2sRFP6ObIzXIckACu5t+t2kqHpIyzlRo2CCVIA/Wfd5xbnIcPrQrsBIrN1mFV2Gd1/tfc7ylOrFP0ctmn3OfX4tPthXJioH28mhfW0+7x2PNq/t14iAPfu3QcTu9SlUL8DsHLnBQwcNAh7gwbqCMAL/dfT/oxnGNZrHmbTRqWWeffCpdmIzAXg7+qJUNKnSn8hBOD1bVqgZ4+eqOw9Ect+2YkFPdpiJ33+vACsbPQJXO8nZmCZGiVSf3xerbF0HKuRaNK+1+P2wmnIRADW/31K+x1UBXVkJmyqHWZ8P5TO2hcE1wzWS3n1vpiibvgwvrWHQtjTxp8EeR/O7L6anNl9/qmpaOcFQVoNDW2fcgTbVq2EUZ2pYgPNgdFl8Yz2DKUJwHm6wIP+HZBw4Gvs/PmAjgAsN4hmIJSn/f3gnm7O5qxePlyPCTABJsAEmAATYAI5hQALwDnlTOWQcVppZFazZybqDukcMm4eJhNgAkyACQDZKQC/qgNY+4DMjAwI9DwdY1sWx67A6/8Iu3oPNJNSEtG+vScO/0JuLCppwov2hFuVQzt6wL6594foQ86QxUFqiMFMFgQ7gPmK+S8TcKjZgUJvbkDk0gHwHrwA3TcfhodHTSx2KUahOcNw07IsOtJ1s3JYa+zevRutXGWozQjLouK6nNZU1vt8agDGjeuIiK1LUJ9Cdd6zKCrqFXx8UIZc36/Rye2t0cjc3kbWVxB2IwweJb9EUkoS1kVeErkA+35gJnL63aDckKuCAtHd6RS+IIdPcGzWcgBr7x9ao1C+83o5gC0+xZTVazCyjXSwmj+T44FppGECsLF0nPqvmAgPyln4JQkNIgS9/qLJIAdwmrBUdjQ8yPlk9Xcwdu3ahSb9vRAREYFAv1PoOGIEru6oK3L05vm4lhCoflqphsJUhdr4a99hy6o1zz0xLwUzMxt0mOstQms+Dfw1/WWckQBcbjLaUC7bWxur6uUG1jYjc9dWHjqVcuF+hMDhraRAbeGKDpQz2NTsKNYvUJzDldGAcj86f5ZAoVkv4PeFq4Qw4T5rCf0OHcGtANUZmVkIaFNXlCWBpkWNR5gpcgQbC6Gy9sR1wmF5ya+7GE+pwb+hVKnSsDwxSQrDtjIkc/iRIQjcGfhPjuPMHNlqyO4jI0vpChFpFJ1RqloN1Or6OVYuIxH3LP27yMoG3t96CWfj/ZA4lKfQ4dVKRmG5cFBrLdT5KI+yORpPnI5Lf/6JGxtm6pyXQhW7IyhoFaLOLEVDF+80oSMD/3basfadfiFhu25aSp0kNZVOYooU6GIp8oUy/2J9z5MwXhofphwSn2uF9rR1aNkOLej8FSt4VoRqjb9kLnIzN+rmgn379+N6wBxxXLFBmbSjvfDSX3X0aT5YWtrixPXDIve4XZKu0zijDRsZNaefa9e43jwSFtvhYkAdnDlxHcb1x8CNhKU9Q9tSzuc4pJqp58O8DYnttMnjzyH4dedhoO73aEXHfRa3HD/Q/COu5kU1WndV6zhgobLuYspnaR0m0/yU8/zFxLl4SOvz9Pw+ukM3bZC16yLTdZghYJ0v+kyehOHDh6NV0WK4RfeVD9tPwqZNE/FbH3KcLw7BLXNnuQGhVwF5n30gNwL8eGQ7EhMT8U0t6bB9lFkIaG2vGQnAFuXgSJFYHq3vjYb16qG7/wV8v3Ah5rari44dO+JI2BYhAG/fSd5kEvaenhot3q/e54DydB7Oft8QdZwb4JD655uSA1gnBDRtPlJCQN+/FCI26FjUqi+EXs9KDbFo0WLsmtNdCMEV+myg0NKHsblrYezaexv2Fatg8uQpaNOymZxBrlqUw/cQ8p/2Q0PKM6/6l+mLsjAzt8XtsAn4jpy5s77LICJNRgKwlt+ceviifEPinMH5U3931zQ3ST93fSb3wz/8fFGgWAm0HO4mIhBE7/0t/Y4s3FGd7vMNixyHj+LAfWwpzvvnE7YgJUWDk9Ma0waSLNxXU7O2nk3rz0ErCp1/8vuq0smbuzNak7B737+VcPzm6zwfJUoUx4kpbkhKTflHALaW96WES+OwZ+e+53LV0yYVY3McPDAXF+j35euvpbM4rbAAnLUbBNdiAkyACTABJsAE/jMEWAD+z5zKd2MixQvY4S45DlgAfjfOB4+CCTABJmAIgewUgF/ZAawNkZcaj5KUs+3Kzm/xvy2b0WqAdGgozkBR1FC05SuWpwfnQfg94Hvd0KsqmE87jMOmDVNxx+9reA9aluUQmywAG7KyuG5OI9Bx6lqMHtMlTfC17zAMGzf44tY8KQg/LwArc9tBjl5vcvRO9d9GztnWOLVA1tMKwGViw7CRHIwdBy7CPHJsDWzhgN/ofZOhO3SuV60A9GfYWiH4NvmgPW49voUmPuMxfvRo7OzVEn7Lf4a1KlTcndsHvYcsxjUDQ0B/VLEyCdy/4qNrGQvAz8hhW69kdSGMaHUrbahrerr88hDQlh/h58AgNChjg/LkZH74t3SwpicAvzQHMAnArSjE5Z5Fg0k4MobbYMoHSw/uk0It0ZEekGsFYKQUUDmq2SBVJ+oHKduyXQD+kByVdUgAVsZpHLRUjCvZuB4sipfAN73LYgWFOI69kl8IXWbGp/D7ShJkVSWz2pCptIEgGafmD1Dv51WF0Ni+1ceYIwRePWXEqjlakwAQdWU+9pOgg0QZqtjYtR/c3FogeLiLEKAVATg5WYPLi1Qhx9gNtUngKKzZiA2rNhgkALdq1w4RP7jqhiJNu8CdheDbfWZPHCEn7+UNx4QgXL9DeSxVhJTooq8kAMOI2iXh68GfU4QTv2bljjo5TzO6v2gF4FP7liPywQO4e7bDhQsXcHH/VTSnjQX2Z0eI+WsF4NxxgemH2n6JAKy0d2z+GDEErQCcYTtZEIBFQ2bRckpJashjdYIZhmzPAMALuXbtuqEhrRfzC/2ksPvZN2jRtQv2DvdEoUIfonVfT6xYsYKc9lXEBpc/tzcTQrEiALdwb4XjC2sh4gaFXU+uDBtaz1/1roXltJ6f3XDK0jrMqgCc6XWhbhzJeB1m7Rdn3oYAIZT2qlNXHPBI3ViT/+ggCsG8Ardsq2ItbbQpGDJK3mchr686ng2wmu7jbYp8Ku6Pb0IAVoTcI6PqkLDZGFXGLEenTp1wePZw4rscobe3SWF1boTITf/LVGcZ+SVRFY63d8McSuExdMl+MT5FAPb0bJ4WwUH5bBRFYFjlJ/9OLNmxK4WQnoE2n9VFn759MM6jlBD2h26NwMELhxE66Qv4LQ2mvwfVHRPaUAIkiCsbhDwd9/07AvCixlgwchQG/JBBZIbMBOBM7of/Gz4YBT4slLkAXGYoOtP94fQWT1w8cS7tvgraiNKSfo8uzW2O6zfuZ35fVQXgTNdzni+F4Jt04Cvh5DWtN0M4foPHSsfvvyEAK+vghdQSWbtsuBYTYAJMgAkwASbABHIcARaAc9wpezcG7EQ5YLp4dYF5ogymaUy7MZVy9fIdlCxJ+aaM5Q5qy5Q4chqYYci2F7Krie81yR/STm9LzPBphVmzZuF+pAwF9Ni6IIYMGYKrAUvFzs2HefKKHaj5bazF96F7d2D9uvW4a1caw4YNwxcfSMdxislT7N+/D3M3yB3seczjxXHKQ0SlPLl3BdOnTUNkvLnsx7ggevbsAWeb25jt64toUxnCLxZOYlwLZnjBjo7VaIzhR/9ovH5K5lqLzWUv2rVzcKTvNPjfjAHigYpjjY6Up6g/bFLkg4t42uWtlKu/BmD9+vV4aK7mOBOfcmECTIAJvFsEslMAflUHsD6xwRPHwYt+j1qQoCNC8ulXUENormwhQ0WfTlArWFVEaXqQ+OfS5rhCOTxLkZvDkMICsCG0uG7OIUA5PClH5fYDW1C1WjnkSVBztKoTMPlzB11HHXGSQrArAknAoJJ4RCExy9b8Mt3rr6PqAC5+moRWCqN6Wrc5arUi5We0Rfif84Xj75nmQ9FTks11xFPfnfLXwq2YaETW6EqC7RpY7POHS3MvTPefD3e6fl0/rqorQCxxy9L1bFPzKwQFrkCly3oCMAkcitNp+4FgVKvmnJbqsOCzUHQlx/LO3WFifGmCRyb9Tdl0iJzTtfB9I+kok39FPlcyc5w6DxUC8MH5fYUA3GpwZ+ncOuWE9vTA/K+tTXDqBIUrtnODCwlbn+aRgtlDk48lx3M+b1YALjManUgYOL/ZDedPXHzOcaWdUznkJmGs9UBXIaTh7En1Cxni+Evfr4TzOPpAohCA86b8pjO+aoPWSgH4+6/kcZk5gFWncn4b2U9Kivx7Xz80cyX9dlWnpX7/yOx8kINTEbhb9BsPUxMTPDHJLf7dcWvLcDleVeD8bPDP4t8eh2d9iwbdu6OQZgvWr6JwuprKwjlaqW4evRDQUjjuMVM6haOC1dzAao7Rcp8VovUfhJuhv+qGGNdfT3rvHb020PVaE/v8vhHXl5vXF9hIob8jz8j1k3ptsuRPoWW70/qxdpLO9zCLCiJE9MW5tXDnurJqGyI/hY1u2bmB+N6cwoorRT/UNiwzaSctyW5GA1c3cL0hAViZf9Wq1bBnvKfI6WxVtwk5gNviz1VfkoOd8k3be6LDyJHYsm44ypUrhw9y58P9+/dxav8NtKXPLyz0wPWb95GQ2brI4jrMqgCc6XWRxXWYyfJAp2lLyAH8DboXLiDuo5+3biZylc8a2h1+FP75sepYrW0vc4bHm8gcxcbG0STM/bNB5rUFYHUDzx/Dywpn60Pnz/ELhWRuV6opoqKicPrOEpHz1vf720KAbZLnonodyPv1/v2LhSO5TYOuYnxz9HMA64Go1qEDZs6cgY6l60L5W+633xaI6+RibFVy+O7D8cmNSADeQwL4B9hKG3nalJXXxT1ypyslZs8bdgCr4ytctRkCA39BLjXwRMiyPrSxajHUbT10j5ARazY2MRKcjuvuj6BY4j3EdZ3R/XDVKB+x0aHWyIHidyQlaJ3o+YXLspzcePTHwsq4ceMJ1MudHqzIkMu3NzWh6ycMlQfo3a/176sp0gGc6XpWQz4XtI8WESJqevcTIfOPzx8hxpev8xpxHYeM+lQvBLQUju9uchHjSRsnhaI3MjLH4ZCx4vlMz166ERUyuy74eybABJgAE2ACTIAJ/NcIsAD8Xzuj2TQfRQBu3649mtUpAysraxjRE4+7d+7g+NE/0LhJY+UZhihRf18VuaZG/6INcaY7wKwIwNeuX0PvufOwikK2XTt3VjTg2aw29u7di7+Mi2AgPbAI+v5b8Q9ERQBWSqRpUThXcMYI785CuFX++FdKzXIfIU/evNgZLB8UJVoXxZChQ1Ak4RyWLFmC6zFSgE4wK4phQ4fhz5NrhHOsvHNleHt7Y/qwbxETE4Pu48YgNDSUHsYEi35mUAi0sfQPslOxMqSaVgCGjT0mTZoE/8mDxPhYAM6mBcrdMAEm8EoEslMAfmUHsN7MFvuvpQdaTvCs/4X4Jj0BeBI5VbrYHoJLi0G4oR5v/flX9KBtBfLs03+QlzV0LABnjRPXymkEiuFjctb/emAz5ew1eUEAtnx6EgNICF1wJFeaALyDnLyd+svctvrXn1YA/nseOXUHL067/tKoWNfB6YsH8InDdTiTU/avW1YiBOzZWwFCQNMKwNdIWJpID/4nudpj1sSJ6OYzDadPn0anem1EU1kVZLX9vkwAFnVMjWXVVEvpWG5NDlsSPCp82towwdmyOLzoAfW6AWUxl5xdQ8hVplMyE5ayIACfO3cF9UcEIoU2JO6dO1K6JkkArkxC7ccJb9gBbNsZjejv7k+SV1IuyCXp3HClANx2SFP8SAJDmpBJIVILFi2BpvT5KkUYvmCbNWEgiwLw3p3DEXniBAmwUgCGkQz2b/pMSu5vUgAWDVrKv/fxSTUhiD8KnIhff/79nxyULj5wp5Cmvy1fKkLYntrRFWcVoZ4EYOEc7d9QCDD3DqhCL2To6LpdK2GZCB2tCudqjtHf/BdgNV1nY7y/Ed2+kMpAd1WlvcuyAJxcSh5Dmz+UUrzv9yJkduWHSzCdnNcpmi/gQef9mVkEdokcoOpOqqTz8jitgmScSTtPtTuwMhjwGw4Brcy/DoXALv6MXIxUHpo7CgE86aAaMcTKA81pXmeOLkXlypXxk/8GtPHsgG37rqMtnbeg8bXJQU7Tzew6VYW3zNbhmxSAs7QOM8Ksfq4IwOPHfoPSj+XG5VgrU5GrfL2aq1wrAO/xaSsFYfU4I/X26KhueHjTAvDJVJlj2TbREeb0f7sOT8TWH7fCd1W0CMFc207mXo8zkjm7zcxowxDdn+uUaCDuz4YIwI+ePYIZnoh2ntrUxLrAQESsboXFJADPPHoR+fLlhafzx3KDE0WYUX4Pmua+8mYdwNrzZCpTByAlGcUpJPZfv47GDopw05pEYFFIAP6UNj5dnO0KVwrJHUjRknVKJutQ+YFWhFHXqaPpmk7BwSlf6+a+1jZGArCSeuD2+oa6wupnI+FBwvDZRRSqmYThNykAF6hRAx1bVYI/5Xd2+bIXdtBGmGfBUqBGhZFwp/E8WNlcJ/KCNnT0mQXOukI1CcDmFrYIu/69cI5/N+d/eqD4LRNgAkyACTABJsAE3i8CLAC/X+f7hdl6eXnRH9r+SE2lZIoGlCIJf5CjwQMN3Jvgo2LFEHX7Ae7RjukDgQfQunVrFPikAO7fC0dq2FWEkLNqyq/pJ7PJTAD+Y+MaPH78GN36uMOXHLpRcdIBrC1PSGBVBOCQud/hIQmskVZyy6zGJi+mkdP3lyUzhfgba6p7HFLlAw7nSsXEjm8jy1z0LCMB21etFp87Fv2InME9scjnW0rPFYcHtkUxePBghG5bSeOJxtAvG2H2bF/cji9IO49NMXRoT9qp/Av+uHBNDk3bfsXiov316zYbQJerMgEmwATeDoHsFIANdgDbyggN2tDOsLBAHXoQdmD+OClIHSA3j1L0QkC3pN8p/4AAfN2qmczBaeqMfCRwhdGDtdNnTqO2Swdx2AsPNDM5BSwAv501yr3+ywRUx7z/gI9kiGYKiy4KCbDj6cH3lMZJ2LVmNZqPPCAF4AGU65fqNR8oQ/3qF60AHDbfG72pjnxs/1zJUw97yXFV015agy2TpLQVZZcsHuh7FagsHMDX6IHu88J0oUchas7uu7Ix1UF2duVoneYtU6/gHjmUa5YfiNjkWMw/foScRMVRiNp+vljGHpP3kZA8wmE2vFU53e+TLuIxtfPp592kEKAKcz9ulPN2TJbt3QqmHK06uSFlM+XbUaj5TVNxbUE/eA9c+E/uSDWX5+7xnYVDkayr8oBEVVgrl7kDWBGA64zcK3KKnlsuc+caf94Z7ShnacrZKdLhmUzObvFFUdqlaI1W0weLB+w4pP59mqD+nW5eXdZz+AxuJFwf2a4KqwmqdzmlEMpQSOaqXcaJv69PrFSdVcZRqN2lC86tnitCLjsP3CZyAG+bRIKlMi/r/EJoc7j7P5mD1yiLzjDV6Vhn8Bxs2fIjUo6SyPo8HxRGXXLUOtVpLUMXx6rzSFWTgarzesFZnJEDuMxAdCGh4dftk6SgnKyGIk5UpS/zyipHNTethaPIQak5+4OuAKzmYA7XXIStnR32Dm0jcyGrq6qyPh/7vOhKvB8cmC3boXkrZdmamRTK1hOzh3TVEeDUZjJ9yaoAXKyPzN1rbBIp2jSHfC18eRUWKDmbjV2lAFycnMrPFbvUW5QDeB/ub6CNB1SKDciknQQtgUyH/poVpDO03nh/BAcH07rZrdueVrg2qgOXnr0o57gUEA9S6F0Xciw+tXwIBwcH7JuqCmSZCcDGWVuHynnNSg7gTB2TWV2Hak7z8U1T5X17oCokqpEOfgzZQ8Lqj1jnO0OHj7qNAjFqrtQZA7uJDTo3bss7eNr32qOM8wnB8uBef0yhUMxL5izQrZeWuoM2F1C9s7t88SUJib/9ekrUi8kwtLFuLtd1gRdoIwSFnqZ/p4vQ02r/DtVpQ1/QChwYXpdyFx/E5EwcwL0pr68X3a+6lvkU0XTe03RUm+pCAM51dBIGDP4Oc46eE87i9nWriJ5qtvUmh/RiPPtd3TiY9vcm/XbRxqXrVzcLwXHZPAorr8xLy0dbzyY3zlIu4q0z2ovrWfv0ReEsipq6hG7SYv2e3jNX5Ej37OurtiRzZP9x40fMmTMHq3z9xedpG6+yuA7zfz5B5MI+eWMPjin3Y/WybNOhIrZtpUgFsfnhQdeFxSe1/gkJT5tD2g9tLXKr711I4eypZHpfzaoDGHlEDvhavsfFRvsGptvhK3IPq/dd42K644mhTU70O9Z/Uj0cOXoUJzZt072+LSuKnNx/+DVA/fL1sF//MZR5WXSh++3aUeVwlJ5TNWtIedWppB+vTrdpfscEmAATYAJMgAkwgZxIgAXgnHjW3uCYlX/cKv/gVcRPQ4oiALeine0ubZrDkkRXs2RTHQEY9nJLsCIAHzhwANN/j0q3+awIwFeuXMbAMd2F4/aXIOkA1paMBOASlWvB1dUVa6fJ0EHpCcCKcDts5NcIPR6Ku1Fx4gHL3ImThOBbokplIdxqBeG7Fk5o2rQJHJ/+LUIxFRMAACAASURBVB6w1SnrgHUUgvqRGmKvWbNaSExKJDdZiBwaCcBK+0OGfS2E4Qt/XDUEL9dlAkyACbwVAtkpABvsAB7eTjgvvvGQISijLCzF71dPJyvcop8YdfvN/9k7D7Amry6O/9kbkaFUcW9RcdT1qdW696h7tLXVulfdu+7dqm2tu2rrqHtUrVpQ0WJV3HuDVkHZgmwI3x0JkhBMgoiA5z6PT8z73vm7NyHv/d9zDov9dph9n7dKFWTi4iPFxuXLx1IQeGldE9vYBl+PanJrLg7SNX86l4Y6ZoAE4PeyRKnRd02ACcDcYv67pjEYxgTRFceVQhoTgN3ZgYsbq9vh/hkflP1sfdYIwBY1RL0XNkkXulwA3skOJtrXKCl+h6UVgNO6po7763s0aTP2tUvldywAx98/zFxudoZ/tJwALgDztIxtnqf9vslIAIaFMlbltt6o978WOKPECmUsz+JxzJ0ySwkstjBPfp7fSyFQDwFYuICuNBxd2cFFF8iKrwdZ4/Hjx6ht9XeqAMw39F0qthD3w22kZ56isY9EqJXDqxaJ902GrGNCYDkEmUoX0q4pLE4qS2GXD0vhlgnAIjlWRw92AMDRTG7QG5uECcvKiFPS0irJuhWzQP4GDUpKS75IUwchGJ9b3V+WN0AA5tmL9J6EBg0awCFRPk+k8mECME9lug0V9y0V0hOQDROA045Lp1Ch1HNh0QalmHDQqpGMNmubHAHvk974d89m8b5Kl1n45JMGUBjJAgnG1jh58iRzxT1NjksV41YZg9mthi1u8Zi7S2VM41T5U4NPtIm14Bd1RiXQSUHN+9gmfNX3K5w/KAXMdDGkZasZprcRgAMDA3BubhtmUc56bSRdQH/cd7haW1wA5unhui+FS2VtArBaPTpjAOsYkN63pSsq8ybD0YXFbHZIlIK2KqW6rmYCMI89W7/ZR/hj+x8I+ycM3BKx1eeNxbxdVLqgTdZDAOZ161qHWSUA670O0wjA4nu79WglAmUs367t2Li3wVHD1f/1U3uli2WlMDlt3DeYNm0aWEQkkSyTg+DLhLNaLI9ITADmaezUfiKfeZLMuIfFhh/MYsPzevjvt15dW4nrLsn+shxbD1vZAaLeY3eJvyeb2pgI18YXU7cl1AXgaPtywuPLwAb1RfFUwY7FLt7Iftf9L3QlmrYenyUC8CAmAJvUasSe7T3hZiZ9Lfs+i8e+ffsxsGK4POijHFf/jnJclmby82DCsqflo/pdqlJ8XROkS21fH99UzkPY+L+fJC38FQp5oP3gxvEYxMTf18Kk8mAIO3BRu1ZttPBopR56gQnAPOlchybs74C1NXrP+YqdpbRgf3fldJzcMo3F/PVlHSgu3tcbOpN5AigHc4X8vrt39y8c538HYmQIMJ3fqwYIwLy+EmMOCs8D1hcnYs+GX9kXrLJjTABW6w/bdxJ89g7DU35QJ1rDF7YylvUnQWuZ55/R6T2PMAHYiX2/PjsynP32N0bNsm3UDhRIGpSIABEgAkSACBABIpB3CJAAnHfmMlMj4QIwP2nJ423xZMLiWemTSsVdQ9t2TVG+bgfY2tjAipUPDg7Ggf2H0YPF1bGxMxPVxLGYu9evX8OPno/E+1gTGTtHlXQJwA/+WCw2jALtyzMr27Fwd3MSrpajQ2V9z23LqscAZmdtucvnGCtnsXG47Te5YaOZwlgMIze3wlg5vD5mz56Nq4pKmMNez6wYJtqr0aEfnJ2dsIWJvDwFmxYVAnA5h1cICQ1FeftYGdOXXeepResWcHbi+bfK/OauQnAY+T9nYbkcYi5j2lEiAkSACORkAtkpABtsAWxllKPQkQCco6aDOpNXCWhYWD14sBVO7PfW1+2/kBb9eXXcNC4ikJMIVJ4rXLC6BCzFOu4COkb+Pbb7/DcmvH8C40OdcfDPU68F8Pfedxlz+ovv+4uYylFef8keGUsX3F+OZC64d+5EsLfKBfd773A2d4DxYbHXw+9OFpaks5d6y/aVwljIn59jMbPkHb9CebA5m3tHzekgoPScEf9Hf+ZRYn362PIfKkDlQYSWnSsIS/EWJWprF3ZNSgl39z5e08R+UYNSTUgA/lDXDI2bCBABIkAEiMAHQoAE4A9kojMaJheAuYtlnqKjo9lvYXMWR0eKtxklHnMt8uwa+Pv5sThfdVCUudJcPWkSi73CIiumyBOZJUpJCwG75DAEBgTCJ8IBAew1swLwE6vSoj4nsyTMZy6Bwp7dxmLmgpkLwGljAMNYnvwv8XFDZgHcHEsXqVwmqY+GC8Bc0O1QJloItA8sa6Ff/34owVwKcsveQrVaiQcCTQHYLva+sAD+tHz+dAIwdxF1wlPGduMCcN++ffGKuQLkgjIJwB/4B42GTwRyCYHsFIANtgAe3ShHUSQBOEdNB3UmrxJQuiBdNH6kGKG5+SMRC3XcAOnqmATgvDrxNK4cReDTVfiMWdI6PlmcKgBzF7Ue352Go6MjHiytDL9HzJFutln46qIjY063ntBBxFpOKwDXYha/NZoUxJo1a5B8XRlrWVd1ee6+O0p6VMPdk18Jl81pBWDhGndUIQxgHiDWHgvKcyPPEwNSes64sfZTGVt+FQn1Yl5Vrsi9V4p1vX0xC3/AUjrXzkwArss8j3hvHyx+T0z4hoUP0JYvTywWGgQRIAJEgAgQASJABNj5XR7elBlucs2P/+NeUNImIyMjER6Wv2pe59e498U6zFOSocnSUnq2KVGqDKysrJCijL1n1KlrD7VgtH5+/iKjIkG6KqOUtQTSCsB8osPDw5E/f/50E65q1VIRiXNMAPbdMw01W7fGuUOeqM1i/vpdCmICbwC2bj2IFb//DjxeiuNHj6Bg8g1RNF+tBRg4cAyemlZRG4BCYcti2ViyeL2DsGjRIhZXRroYUtjaY+aMGfhl9g8ICw1jlsnSpV1cirSk/ebrlsIltI9/uNYYwNH2bpjByh+c9jVCWfkgS+niU2EkdyYSbIpiHhOSS1vImG1xzIUbT9YJD4WFsVnJJtKF9Lxh4vozKzch6D7yPgtT9kFp36KsEI6DTMuK++N7NxL9OX/nmXhfsGgR9OvXHyvmyxjCiRofLDUI9IYIEAEikEMIZKcATBbAOWTSqRtEICcTUArAKteYqS5Fc3KfqW9EIK8RMJKxnxv1HqA2MuMnf+NnbhEcr/KhnbMG/lGDwSzWaRfmuljp6co4UmxebJ/cXy0mc87qdfb1pl7nASw2+Wo4JcrnYUNDYWRfT6klbQQmTpmMxo0bo3mTpgSIE1C65HaJOCddj6ejImMr7z11ArVqeWDFqC6Ziq1OsIkAESACRIAIEAEikNsIkACc22Ysi/trqAXw1YveuHTuLMrZ+6FnryHYsnUdIiIiUKR2Z1w5cQJeXucxZuYsHF/TAo179gRu7EJkaAi2XCiCgwe9tQrAfEgDB7ZhwrMjE4Fl7KuGbTugUiV3rJqzTLhqbtCgJHbs2CkEYC4YL2TC7AYWgyYjATjU3BktW7bEpMblhKB7O1qebKhStTKcnJ3xKNxYxPxdO20EoplAywVgMzNTzBrdTQi5288ECtfSj312sjF5wblOG5F/5ZRZSGSWvlPGdxGxg7d5/wePqh4Y3qk25sydg+A4c9HOFyzumb+/P/49elS8JwE4ixcuVUcEiMA7IZCdAjBZAL+TKaRKiUDeIpDqAjpYjMteObr0G7t5a9g0GiKQowgwAVgkC0f1biXIg75QqJ3fzjldN6sm+2KijL5sJL85TGMfi9fUmMw5p8fZ2xNlLHMkvhDtKg/kw0FpyZ3OcjJ7e0etEQHDCCh/L9gny98L2gRg+QUg94XyJUWJV/IkYhhmyk0EiAARIAJEgAjkPgIkAOe+OcvSHhsaA/jq+eW4xGIpVXZ3Ra9ek7F921TcvnUL7u0X4iYTgI+cuIAxzOXOsV++QnMuAN+dhygmAG87UwOHDh2Fv4W6BbBqMIlsQ4HH+K1SsoC4FB34gFkFM0E1XrqUbtC2G7p07gKbZPlT/sDmlUKYjbAuqVbOilko371zF7N+WC3yla7eEMOHDYeNIkK8f3LLV7iO7jVgJHNh7c/qkC6bVakKE3O56+h5i1cL4XnKlBGwsLCATUywEJL/eym3ChyKumPypMlwMg9FUmIiZo+fidCwMESYOopyo75ujSXMQjg8Vt2kPksnjyojAkSACGQxgewUgMkCOIsnj6ojAkSACBABIkAEiAARIAJEgAgQASJABIgAESACRIAIKAmQAPyBLwUuAHNXWPHx8XqR2DWvnbDAdS1gIixl69RyFz7En0dXZe6jw3Dx+uNMCcAxxtKmw5oJuDyphN5oE3ld9aq6bpMsBd1gs6Jq5bgAzFOssr5oYwdZn1IAfn3fVjledYFWoXR1npgi2zVWxhR2SJTtpfZHWa9tSoC4bpkoLX+5AMyTnfJ6gpGqHWVz9EIEiAARyMEEslMAJgvgHLwQqGtEgAgQASJABIgAESACRIAIEAEiQASIABEgAkSACORqAiQA5+rpe/vO9+7dm8Xt3SoCPeuTtk0ui4oeVfEsKAVDh07DipUTUKBAAdzz9cOxv//GiyQ3LFi7FsdWDjXIAliftikPESACRIAIvFsC2SkAkwXwu51Lqp0IEIEPmICx8kRjTnXN+wFPTaaGrnTVa6901Zvq2lSny9NMtUaFiAARIAJEgAgQASJABIgAESACRCCPECABOI9MZHYNY2EfS7Rkrphjoq1xkrl8btSkJqxtrPHXNk9s3HgAlm4VsOngIRKAs2tCqB0iQASIQBYSyE4BmCyAs3DiqCoiQASIQBoCrTp2xIgRI9CqcWPikhcIMAG4XvsOWDqgEZq26PU6tiUTgJdt2gSXiHMYPGymlpiXcvAbN/2K2JhYDB48NC/QoDEQASJABIgAESACRIAIEAEiQASIgJ4ESADWExRlkwT2r5qM0//8A4uU1LPn4nq5Rl+jf7/+SDSyxKVLlxBw9if8+ecBmCRZivv1u3yBgQMHItKoJKEkAkSACBCBHEogOwVggy2AbWWMeCQHq9HLp3z3UnVVaRGlyqfrvqpYunw65qh48eLw9/fPoTNJ3SICHygBCwsx8PzK0CbhmhiUlpRQWlKqbsvAH8hQQHtXNOt1HoDt21fDRCFb2DayDpavPIfHmW3QogbcO3TAjZWNMKRbN6z0eq5ek8b439e4Mzu8nFKubM/p2L51JgJ+HITBI1fjyTvrmIuo+ZPutbF1yxaMa9UCh/8+i9S/d8YuKFW1Gk57r8SsWbOwffEmkV9z3Vv/72t4eq7HhVGfYPma03j4zvpLFRMBIkAEiAARIAJEgAgQASJABIhATiJAAnBOmo1c0BfnpEeilxYpr9R6G2xSWrznAjBPhZNviFfTZJktzFzGwiUBOBdMMnWRCBCBD5ZAdgrABlsAj+uKIVOm4PtJA9XmZ/64Plj+8+7UDfEh05dh2rSRcEiKE/ksk5/iu4kTMYvlEYkJxPrUo2sRkACsixDdJwLZT6ABEz03btyEz4oXw5OgoHRCmEpwdUqU3w+qtGf9gjdaUL6zkagEWSsHXL11C15z//d2ArBTQxy/dRLx2wZg0Ki16YRkzfG/t3G/M6DZU3F2CsCWlrY49/g4Dh8+jAVfSQvetAIwf9+ycwWx7luUqK113cOqGsqzgwG3lzZA4ypNcEL9HFX2QKNWiAARIAJEgAgQASJABIgAESACRCDbCZAAnO3IqUEiQASIABEgAjmTQHYKwAZbAFspY1qq0BlXRh22of3vppb4kok+vx0J0Aq1cvfJ2LJlLlY2L4LDx5+mt6zTsx7NykkAzplrmHr1YRNw79MXmzZtwLj8+fEkMiKdpaOu+++NnsOnOH3rOHxnZ9YCWFqKrt02AbVr1UYLj1aIePUKsaoBWVaDO3MhfGNlY2kZfCJZWI76nFyNHTt24Lv+E0TOdBbT7w0INSwImHtgFhN2x1e4ibp1e+Oy+rmF15DsamODlyc+CVqLpm1Hwy8dPhuYmppj1797kZCQgIH1mtN80xIjAkSACBABIkAEiAARIAJEgAh8AARIAP4AJpmGSASIABEgAkRAHwLZKQAbbAE8upH6EJhwCxtbxFyfiO+//wHTfvLWPkTn2jh58ywuTW+M5atPaBWA9apHo3YSgPVZUZSHCGQvAV0Cr6772dvbNK1lgQDMLUVv+O3CDz/8gA2Lt4jKUwVgpUDoema0tAxmroN5GjetO8aNG4dmJWtqtxx9b0CoYUEgfz12MOAfXJzBXDevPq1F2FVyUgn8yz9FoyoN4Z3OwtdGZGzQ/VMWD5hZyBetQPNNS4wIEAEiQASIABEgAkSACBABIvABECAB+AOY5OwcolWydA0dayJdPlMiAkSACBCB3EMgOwXgTFsAq2L8GsdhyOQpWNa+DLOM6oyLCUrOGjGAZ03uj88//xz/q9lG3SJOVz06po0E4NyzrqmnmSBgXhi1mIW992/fi8JxxpYi5nXPqiUQzlTFF0rXxdPG9GMu16ch2Vi2YRnlj+oeHrgcqPxA2hRDd+a6/Y8hXcX9BKs4xMbFoWEZpata5eewfZu6LBbudigUMpTIbZ/1aNK8f6qr26o9hmHBggUYUasUzpw5g/jiJUW+3UNkTNMWStfvChPZj0LM+lck0whs3bgRvYfNFG8r9BrFLISX4pvCBdUEsNQY4Br9UZGzVDzHeR8f1G7eR1zasOlXFHZzQ/Mm0pISFhWEpWb3fGfQpPUoPFUKrE06NRDjsowzFdliHu9j31ed8DBSVbPyNSMBWF/OVpVRgc3XrSXN0MyjITxD1eu3qf8Zjh7djS1tyuHwyXt4bF4KLtWq4fpf62FhYY7J7cpo95Cg0U3dbyvDsVRp1B4xCjdv3kT9ag0QGBCAW6fPo2PHjoDiFFbPmwco+1em+3A0aNAAlgr5/ODw6grmzWX3XymdHFs3QXFmudyxbhlx/6HFx+K1StI6bP9jOx74SKVTZz26Oq4nZ50xmzVCDESYyvXsGvMPlk6YiNGrfGRP2OdCxGr+Ra7LGAtr+LD11aVpY/FetTxq9uwlBNv+rmy9hoXhWYbjKAFzC1v4P/pZHIj6/of92nM6NGSC8kmcn12fuRr3SRe7uOfsrZg6tSf833lsY10TQveJABEgAkSACBABIkAEiAARIAJEICsIaBOATUxMwP9llBQKBdufUcDIyAhxbA+nTp06BnfF0lI+D5coVQZWVlZIMZIbR0aduvZISVubn5+/eKtIiDG4ESqQ/QRKFbRDQEAgCcDZj55aJAJEgAi8NYHsFIAzawGsivEL5hE6mcWZX9iiBBM0/F+7etXYgDdNDkQ35vL0yOELgo/KIk5nPTpokgD81suNKsjBBFxrt8WsmTMxoGUN0UsTeyfcunkLideOokmbL4QAXI8Jc3+tWQgPJvj6PX0i8jkpx6TSH917jcCmjcvRz00KrhFKodhBITOGKz+vc7/9UtTz5EmocFV7yXO5cFX7MROBeeIC8PZtP6FsxEvxed554jIGM2H5l0GVZUzTMGnR2uCzJtLCsXgR0R77ihBJJahxAXj7lqWo/FIKxHEW8oEkNZZ4uv7Ice3+dQHcmOBriADMXSzPnjMKvdq3A5IcwS10Q26vwv3791Gt+TD12X+DAKwPZzABuCsX2lsaMYG5O84nqlfPx72VjXvNp1IAHrDtH3TuXA+/TJmIyZMmY+ukjto9JKhXo8c7KQB/Mm48ghj/M/uPo3vfvoh5GoQ/163HoGmNsHfvXrw4dQsVa9dB1a5DsHXeXCBaabKaeEe2kSwHULzHj6hZqyZ2zhjOvrzZt3fDoWjXpStub26GBxeuAPGF9apHZ8f1XM/QFbNZ4wASjzm/jK3HcqG7MWjk+lQPFN3nrcG4sd+kfi6izC3g6ekF69gnaNqiV+p6/YqJ4X369MGIUiURkZT0RgHYyMgcZ3ymCOG9/zcLtQ/Zpi5+9/SEo+8IDB6xngRgnQuDMhABIkAEiAARIAJEgAgQASJABHI3AW0CsLm5OerXrw9+jydjY2O4uLigQoUKKFOmDAYPHowk9gxKAnDunvu36r1bwg183udzmCcEykWSInfy7t99JhYJjOXisVTEwMzMDKP3aI8qlpxUiG2IWWLBvI5YtGgRXoRIC4mX1q4YPXo07m9djZu3biLUyRnzmMVAARtrcd/3+D5s/n0zAuzKY+zYsWj8kbQ4Vpi8grf3SSxlG1s8OZnHiXL29vbifdTze5g7Zw5C4sxlO8au6N+/HzxsnmLJ4sWIMC0grkfDTfTrpwV9YMfKJjPTluXLl+PRpcfyfn57Ua9dPgd2Lxn7F4wQGy73rGqxDcLCWD6uI7OosEA8ZLmHV+6LcrGmcnyUiAARIAI5kUB2CsCZtgBWgWMWdlxg8fVagZ07d2DUgCnye1YDrF3dvmxjfQPC1wzB4G9XpnehqWc9mvNFAnBOXMHUpywjYPyRrEohf+ephKxWjvekhatSMDvGRMWJEyfip2U/iWzy19ZrwbVK16nMAnY2fh/VDct/3AnV+dJUA1ilIGV6cREGMStdpd0nPuneklnqbsLXBcqJWL7mfQZh6+8rsa5hNRw+dQV+ys/t1cOL8dVXX2HnX5dEu7pcPOu6D8eGOMksJC/NVI/Fq2nxq9MCGNLlLkyVindSlHirKSSnzpcOAVgXZ1i6oycTgDe1MREC8MV49ZVQoedEJgDPx+FRX2MSE3wvXPMVQmPK/3qx78ct8Pk2Axf5Bi8oKQB3GdEE65ngm4yO+Kx/fzz8rQ9u3b6NHotmYe++vXjldU0It7W+GM0sef9A7PmTsqWE6/JVeUCg6rc7kJSchDs/9hKXk+y+RJORI2F+cxj+OniGXZACsK56dA5Dz/Wsc75UGZQW4N9N6soE3M/xSc1mSg8UJdgDtDkOn10hnhvGfj1SllC2/8/y3moW3INnzkIf5sHii4oVEMFOXWsYdqcZVkH2wG6O06eWiuemAQO+0z5km9pSAD4/FoNHrk4nAOvkRBmIABEgAkSACBABIkAEiAARIAJEIFcReJMFMN9Psba2RqFChVCpUiV89NFHqFWrlrD+JQvgXDXNWd9ZLgB369oNrRtUZCbc1swQS4GAZ89w/uwNtGjZAlbKfa+w/+7j+vXrmHRIuwW3PgLww0cPMXjpMmzYsAEPr10Vg+neuj6OHz+OB8ZFMZJtBHn9PB9hzDUaF4B5CjEtDo+qHhg/qLcQYPkmC091KxeDk7MzDp64KN4nWBfH6DGjUTT+GlatWoVHkVKgjTcrjrFjxuL2xU3w8vJCFY8aGDRoEOaOnY/IyEj0nToZvr6+8PQ6IdpZ8GVTTGEbbxcSy2MMK/ffv7JcwaK8njFYPH0hQln/SADO+rVINRIBIpB1BLJTAM6sBXDqaJUb7FOndBYb7J/WaKHu4lmV0dJDuKDd1CYFdf/XHZfjNHjpW49GMRKAs27dUU05kIBlMfzJLBKb1igsOqdyZRv59/JUAZhfr1KpoPi9Y2slD+LtWb8Ag5mQmyrwWlSGAzuo8fzQOFiwhwoojNVcMkPpkra+vb8oH2fiKtuzTEBcfJyaALxp40qMK2DGXOEmCQGYJxuFtByNViLUJfDqup+vdn8miK7F6fFvLwBzS+a9p06whycP2CfKLx5NV9KpM6/DBbROzjoEYJt6veDFhN7asf+hD7Og/tPzrGiaC8BHj27B7x2KZKkLaH0EYNGByo3x+Tf9YQfJx8/ze/z157FUAbhQ759Rs2ZNnJjwCWLi2bHKhsvQhVkA39raAFcuPBICsD71pHLO6D9Ky16dnFXldcVsVh5QOPPnUibI10XgE/mJiIV01Xzl8R4UKFAANvHyQGqombREL/z8FAnAOieLMhABIkAEiAARIAJEgAgQASJABIiAvgQyigGscgM9k3l/q1GjBkqVKiUsgLnwyw0eufUvWQDrSzkP5isaf4O5juuMTzu0RLESJRD2NBjPX7zAKc9T6NSpEwqWLYgXzwOR4n9fxLSa9ZfStZsGC10C8I0/NuHly5f4ckgHLGYWumEx0gJYlaJs7IUA7LP0eyGwhljJDZRkG2fMYZa+h1YtFOJvtKl6OaTIDReP6iVQuXJlGFnmRzzbWNq7YaO47lC8GLMM7o9f5s0XpvDBtsXx7bffwnfPr6w/ERjzVXMsWbIYT+NcmatCUyb69sehQ4dw7r94zJgxA/umfy0E6WDH4pjJ3q+fNYsE4Dz4OaAhEYG8RiA7BeC3tgBWbtjvWzVSuGb9uMUX2qfDqgy+Y5aEva0voWnbYektnvStR6N2EoDz2uqn8UgC0pLwb5+Vwv1Pi6pN5MEKy8qYxj5HfexOSQE4Ha4SKMliyt7ynIIdzCL/i0HaXdDmq/01Ozy3HkHrB0kLRMcG8L55Cle/k7F8H2YwDbqEW1UxVYzfca5GYN6k01n866wnfz0WI/UfXJzB+rP6NBOapSX07nXye0blAnrZtq3i/TcNPhH3wzVjACstLbtaHGECYFdcVhSU9az+Vq2e1OHqEhRTM2bA2bgy6rCYsv+ubYaaLAbwBc1gsUrOMdsHYNCotXisOvgytYM8QFNde4x0+2T5+10zZHHGnxY9LYA9/9KoogQKlSyNJmOH4p9//oHf1pXifpFe80WMYIekIPE+f8oDYTH84MzpDLqgWc8S9XxKF826x6VjPWc4X8oTsA6WuHrtGhb064zDf59NtWwHXIQr8EtP9olYvXsWbpLrJ4PRVO4xmrk0/x6jC2lfz6nF2PzDxhax1ybjB1bvlJ9PaK/RxYNZuF/BlUntsXzdn+k9YujNJ+MVQHeIABEgAkSACBABIkAEiAARIAJEIOcQSCsAc4+1XNRVJS4Cc/fPR44cQcuWLVPFX36fBOCcM4dZ1pNXbIOPi7pHjx7VWScXgDt27Iimn7WBJRNdzZJM1QRg2EvfbVwAPnXqFOYeC9Napz4CkiVgGgAAIABJREFU8L17dzFycl9hcXvIS1oAq1JGAnDpGvXQrFkz/DZnvMiqTQDmwu3YCQPge94XAWEx6N69O5Z+N0MIvqU/riGEYZUgHGDhhlatWsLh1X8IDQlBA/d8+J25oA43KSnqb926HhISE7D91F3069cPxUKvYvPmzajU+Ss4Oznh8Lp1Ih9ZAOtcWpSBCBCB90ggOwXgt7YAVrnMXD8WvZhF27ZjLB6kllS5x1hs2bIYvzQrxSzcHmkVgHmMzX901KNZNQnA73GhUtPvkMBrAZjH4P2s4WeirZLdmSvnP2bD7C+lBXC6HpQAWAyZi0wA5i5oMxKAYVcbG5kLWpezShe05tXQi1nobxmQX8by1X5eUKdrZ1V3bOp/xiySd+PsUO0Cl04B2NwDszZuwvgKN5lw2xuXIS2h21YzwXl2oFElAA+ZOQPjxo1Dx+IlRKzhb7edZ78jawJHlHyUAvD/Qtezgyej4Kf6vvptklo9qRgNEIC1ctYlAKo4DyuAIez7cuWJZOlC//hyzGKHFFf/sE3+TlV2aNnmw2w8rXB89Qx1i26dKy/zAjCYxXSr6eNw584dIQBzC+qGU7fhxIkTUJw7LFtWPJCvCZrO/lUdY+tQrR51AVj/celYz28QgHm/958+Kg6gzu3/leiYyrU5F4B5Gjm7q1g/bYrWFusnIwEYugRb1bB1HQBQ5tMlKA+ZvgzTpo3Ef8e3qcUi1jntlIEIEAEiQASIABEgAkSACBABIkAEciQBlQDMw51yPYwLvmkTF4G52JuSkiIsf1VJJQDHxsaiTp06Bo+Nt8dTiVJlmAdhK6QYyXaNOnXtkZK2Nj8/f/FWkaDdhbDBLVMBrQS4+BsQECBU/vLly+ukVCruGtq2a4rydTvA1sYGViwodHBwMA7sP4wePXrAxs5M1BHHYu5ev34NP3oyN20sxZpIF4GqpEsAfvDHYrGBEmgvXSu7uzkJV8vRobK+57Zl1WMAMxsF7vI5xspZCLjbftusdSxhJm4iVu/K4fUxe/ZsXFVUwhz2embFMNFejQ794OzshC1M5OUp2LSoEIDLObxCSGgoytvHCoE3lF3nqUXrFkLoXbvloHjfuUU9Iab7eB8QsYqhkONO1PiA6QRNGYgAESAC2UggOwVggy2AbQtgGbNAHNj5U0HE2DgCsSwmYsMy6hvoqg1+hySly9Uof1T38MDlwARJklk46VOPLuwkAOsiRPdzM4EiNVszV8iHUNRcfo78/f2xb98+NKleTApD7HM0hP0e+37SQLVharqAVglKqZ/H5OfqLqCVpdPnC4IvE1xrsbZ4asBEy41MmP2MeWh5o2Cm0S9LjfbqdR7AYhKvhpPSJbOq86/7LS00Lzw6I1z0usQ9Ef1NsCuGwszit3mT5rKIfTlcvXULZZ3k98rpMz4iNMlnn1SSfJQugE97bYeNjTXsk0IEwz17jqNmrZr4pHlLUU7z+0rVn+un9hrEWVVu0dbjIl7PoMq2CGca6QuNRajJef64Plj+8+40AqUs4N5tFuM0DWUv79AaUzjjte2CQqVLo8+Azli/fj2ijSrim/7fwGfbbNy6dRuD5kzH3r178fjMI3zCDt5UatJOrarXLqCdxHXzpl8zl89d4JAYId7HQboID7yzBn9t+JVdcNZRj3pPVbzTCZx6rufMzpdlsvp65n+HtH1+Uuc9tdvuWMot72s8ZvPQGQ9kKOn0KV85/MYOVvwv8G80af81HmvmMCklDmjcOjgJiezAqkfL/tqrUVrofxyh7oo64/mmO0SACBABIkAEiAARIAJEgAgQASKQkwmoBGBbW1sh/qa1AH5Tv1X5SADOybOrZ99U4m/79u3F5p4uAfjy5cuIPLsG/n5+cCxVB0WZy7/VkybBj71HioyhW6KUjMlllxyGwIBA+EQ4MIE5MNMC8BOr0qI+J7MkzJ83D2HPbmMxc8HMBeC0MYBhLGMAl/i4IbMAbo6lixZrpcAFYC7odigTLVxLP7CshX79+6FEuI+w7C1Uq5UQkDUFYLvY+8IC+NPy+dMJwNxS5tjpq0KoDntyS9xv16oePmGu6+bMWiYsi0kA1nNRUjYiQATeC4HsFIANtgAe11UyUbokVR4cg4N0OPHagkrpwlKVT8oILMaiiqjG/Qzr0TEDJAC/lyVKjWYXAVPp+hhJgWot2ivfcQE47edRlSn1fgaft3T39c3H3BTxlJ+F61D7vGvy0OhXuvaULt+RqC6Nvs6nHJeZFBztExPF6/JNv6oLwMbK2LMKdV/LqfUoXSwDIaK8hUKeb1WdclUeRxEHUt7IUdd9zfHnrwDfm7fwdMdU5up5bjoBWLO9fMryry1UlRecGuL4rZOo/8xwAVjUYKZ0Gp2iPFSadEdWbCmfE5DgKF/NHdRHkHBdvlc4wcLSBm0XbRaCseJfT3k9hQnATGAeNbACdu3aiaf/+OuoRwNQRi6O9eWsK5+u+6ru6JsP7sK1c8yNGTh8+DC6DP1Jc8bF+yo9RmHTxqUYUVi6itYmANdlLsLPrP4cNapUwyX1j/XrOpUW+l8WvqQWi1hro3SRCBABIkAEiAARIAJEgAgQASJABHI8AZUAbGdnl876l3deZf2bkTBMAnCOn+I3dzCt+MsnmW+yvEkAtlRE4hwTgH33TEPN1q1x7pAnarOYv36XgoQF8datB7Hi99/ZzsNSHD96BAWTb4gO5Ku1AAMHjsFT0ypqHVIwy1huDj5nziAsWrQIISFyS0xhay9i5/4y+weEhYbBxOS5uB6XUki8fvN1S+ES2sc/XGsM4Gh7NxGL9+C0rxHKygdZOst6jaRSkGBTFPOYkFzaQlq2xBnLGMHWCQ+FhbFZySbShfS8YeL6Mys39O3bF4+8z8LUzAztW5QVwnGQaVlxf3zvRqI/YbaFRLmNs2eJ608tiwph2fLmLhbzzgsh5rL/lIgAESACOZFAdgrABlsAW72OUZET2JEAnBNmgfpABLKHwAZNATh7mjW8lVRX0+MwfeJEzP5pt2F1KIXtyZN6M1fA0zB/bF+tFsKGVZqZ3NKS+JNvF2HXzl1IOntcVmLigOJMyPyyqhHWrFmDwAd3M1N5ritToQdzwc6sqP8ewmJTrzz9OpSBmTtcmCvvoINfYSFz5T1xhbfWsRWr2ZxZ9B/F71O6aJ9PZazrNh2qMVfv27F/7RIDXX/nOqTUYSJABIgAESACRIAIEAEiQASIwAdBQCUA58uXT6v1ry4BmJcnF9C5dKloir98GLoE4KsXvXHp3FmUs/dDz15DsGXrOkRERKBI7c64wmJ0eXmdx5iZs3B8TQs07tkTuLELkaEh2HKhCA4e9NYqAPN2Bw5sg/z5HZkIvFLQbNiWuYWr5I5Vc5YJV80NGpTEjh07hQDMBeOFTJjdsGFDhgJwqLmzCFw9qXE5IejejpY+xqtUrQwnZ2c8CjcWMX/XThuBaLaIuQBsZmaKWaO7CSF3+5lA4Vr6sc9ONiYvONdpI/KvnDILiczSd8r4LiJ28Dbv/+BR1QPDO9XGnLlzkOhaTpRbNXkSQsPCEJK/rJpraRKAc+mHhbpNBD4QAtkpABtsATy6UY6aBRKAc9R0UGeIwDslkJsEYA5iwRj2O7xxY9Rq3tcwLkrX1iUdotCdud32OXxMlE9nIWxYrZnILS2jLZp+ga7MBbR9orQojjJ1QBxz/b9rWnuksN/vUEgL7TyfrCqjK3uemVv9CZq2Hq8mAM9lrtHdw9Zi8PDVyMiwd+mWw4hhcZsW9e+sfT4tZazrT2sWxAR2cOD3pStEPqUdd57HSwMkAkSACBABIkAEiAARIAJEgAjkVQIqATh//vyZGiIJwJnCljMKtWjRQsTLTZu4O+WjR49m2MGr55fjErMSruzuil69JrPT6FNxm8VAc2+/EDeZAHzkxAWMYSfQj/3yFZpzAfjuPEQxAXjbmRo4dOgo/C3ULYBVDSVaOArXyVVKFhCXogMfMKvgOQiOl67iGrTthi6du8AmWW5FHNi8UgizEdYl1cpZMQvlu3fuYtYPq0W+0tUbYviw4bBRSFd+T275CtfRvQaMZC6s/VkdJ9TGWoWJudx19LzFq4XwPGXKCFgwt4M2McFCSP7vZZLI71DUHZMnTYaTeSiSmHvA2eNnSsGXjaMlcy39ZUcZI84mOQLbtm3DgZMXc8akUy+IABEgAm8gkJ0CcMuvJmPw4M+xcuXver2WsycLYFq8RIAIEAEiQASIABEgAkSACBABIkAEiAARIAJEgAgQAX0IqARgrnFlNpEFcGbJ5cJyu+a1Exa4rgVMhKVsnVruCA4OxvPoqggPD8PF648zJQDHGMuoadZMwOVJJfRGm8jrqlfVdS6s8hRsVlStHBeAeYpV1hdtLGOLqQTg1/dtlfSlZbAqKZT6QmKKbNdYGVPYIVG2l9ofZb22KQHiumWiuXjlArBoTylUq/oZzVzWUSICRIAI5HQC2SkA/5csD/zom1wSn+ibNdvy3WIHoN4mJSUlwdRUGRPzbSqiskSACBABIkAEiAARIAJEgAgQASJABIgAESACRIAIEIE0BLgXrbdN1atXN7gKriHyVKJUGVhZWSHFSOpwRp269khJW5sfs9LkSZHA3HxReu8Etk0ui4oeVfEsKAVDh07DipUTUKBAAdzz9cOxv//GiyQ3LFi7FsdWDjXIAvi9D4w6QASIABEgAshOATgrfoC87yk7wTxfaCYeO8OQlJKi9rPHkKKUlwgQASJABIgAESACRIAIEAEiQASIABEgAkSACBCBD4CAoXuOHIm9vTR0fJtEAvDb0MtlZRf2sURL5oo5JtoaJ9nGd6MmNWFtY42/tnli48YDsHSrgE0HD5EAnMvmlbpLBIgAEeAESAA2bB2cPn06XQFDf4yRAGwYc8pNBIgAESACRIAIEAEiQASIABEgAkSACBABIkAEPkQC2vYdjY2NmSdbY5iYmIh/qvfc/bO5ufRc+zaJBOC3oZfLyu5fNRmn//kHFinS1bIqlWv0Nfr3649EI0tcunQJAWd/wp9/HoBJkjT1rt/lCwwcOBCRRiVz2Yipu0SACBCBD4cACcCGzfW5c+cMKqDtR5pCoTCoDspMBIgAESACRIAIEAEiQASIABEgAkSACBABIkAEiEDeJvAmI5O09/j/ueib9pX/nwTgvL0+3snonJMeiXotUl6p1R9sUlq85wIwT4WTb4hX02SZLcxcxtwlAfidTAtVSgSIABHIEgIkABuG0dfXN10B/oNLlZKTk8EFXtUpPG21kwBsGHPKTQSIABEgAkSACBABIkAEiAARIAJEgAgQASJABD5EAnyPUdt+Ixd8Nf+RAPwhrhAaMxEgAkSACBCBDAiQAGzY0niTAKz6MbZ161b06tULZmZmWisnAdgw5pSbCBABIkAEiAARIAJEgAgQASJABIgAESACRIAIfIgEuACcmJiIn376CcOHD081OiEB+ENcDTRmIkAEiAARIAIGECAB2ABYLGtGArBK/F2yZAnc3d3RqlUrEoANQ0u5iQARIAJEgAgQASJABIgAESACRIAIEAEiQASIABFIQ0AlAPM9x48++gi9e/cWIrCpqSlZANNKybkEJvUuLDoXbVRArZNWKSHi/Y+bL4rXWI37OXdE1DMiQASIQO4jQAKwYXOmTQBOSUkRbp8XLVqEAgUKoGLFiqhVqxYJwIahpdxEgAgQASJABIgAESACRIAIEAEiQASIABEgAkSACKQhkFYALlKkCGxtbdG2bVutIjC5gKalk2MITOjhil6jvgWMXdT7lBKKy8eO4cxdI/z++2YSgHPMjFFHiAARyIsESAA2bFa1CcDc+vfHH38UJ+9KlCiBwoULo0qVKiQAG4aWchMBIkAEiAARIAJEgAgQASJABIgAESACRIAIEAEioEUAXrp0KcqXL4+CBQvCxMQEVatWhbm5uZoVMAnAtHRyDIHBPaph0OhvEWdUUfTppYmMleiSHAgfHx84Rnnizu07WLT1vrgeB2etfY/J54iZM2Zg3+SJCA0LQ5BFAZixTfjx47rh0KFD+PdmIiwtLfHTvAGws7eHmSIB3t4nsXGjJ9ucN8WgySNQunRpWCYnifrPn9gnhOcg07Ki3Iq5g0S5OGNrBAcFYc20UYiJjkGYSVGR//OhHeCY3xHrZi0V72NNrMWrwtYa8+bNg10+BxGke/+CEbh58yYem9eS/VnQR9SbnGyM5cuX49Glx6KcVZkSmDRpMqzNLaBg5bYvHo2bt24i3NRVffwp5m9s54lleXG/SvUyGDJkKPbPmyDaD2F80ibHomUwYeJE7F4+R9yPNpX9p0QEiMCHQYAEYMPm+U0WwH/88QdcXV1TrYApBrBhbCk3ESACRIAIEAEiQASIABEgAkSACBABIkAEiAARIAKvCagsgFevXo0aNWrAxcUFxYsXJwtgWiQ5m8Cg7lUxmAnAMZAC8I2AGEydOhWtqtmiQYNP4PzKC9Ex0Th2wwZ/bP8j0wLw5YcmmDNnNnb+OkMIqVwAbtuuLf7++xYSExLQb/xgbNiwATFM3OXJShEhXj+q0RVDhw7BhqVjRTkuAFf18EBFW8DLy0sIwFzIHTb5C5F/xw/rhADNBWBuBTZk4ngRK9LT6wQ8qnpgwZdNMWXKFFyLK4+xY8bi9sVNop4qHjUwaNAgzB07H5GRkeg7dbIod/JvL7i5FcaSEV0we/ZsPIiUgm9qYgLwm9q5kVAIY1g7KSYxwjXpje1rtQrAMUrB2iVeut4mAThnf26od0QgqwmQAGwYUV0xgI8fP86+u91QtmxZsgA2DC3lJgJEgAgQASJABIgAESACRIAIEAEiQASIABEgAkQgDQGVALxnzx5UqlRJ7DlSDGBaItlCoE+fPtiyZQt4/ENDU78uVTFi9Bi8MiovzNRPh5hh2tTpaFalLIYP7wP75ERR5a8/fI0dO3YgEtKiVTPpsgB+9MoB/fr3x85ZA4XlboSZo6hCoWDWwEyoHfdtVyEAvwhLENejjNyEsLt+Zntx/dztcK3tvjAryszsPdC4vB0sLCyQ79VDYTl8z7K+EG7n9amIJUsW42mcqxBqx4zpLyySX0QloD/rzy/z5oOb5AfbFse3336Lh9t/wMOHDzFqwSwRR/JRmLPox5rpbcX7x+GWav3gAvSb2rlx86HI/9LaFaNHj8aDPxZrF4CVFtR7Jk9HWGgY8jeox/gPh21SJLxPnsTKrZ7o168fcG8XPD29Usc3t091LF68GNaVm6nl373xV9EuCcmGfiIoPxF4PwRIADaMe0YCMK+Fe3vgB264NwV3d3cSgA1DS7mJABEgAkSACBABIkAEiAARIAJEgAgQASJABIgAEUhDQCUAn2RaTaNGjYT4y11Ac01N8x+5gKalk6UE8uXLh7i4OMTHxxtc71edPTCKCcBRRuVEWZ8wy1QBeOhQLgDHievrmQC8e9fuTAvAZx7GY+zYsQj23iYsbvURgD2Ype+XTRywhAmcUcaFtI4tzLqkqNfvzE6EhoRgeKd6zNJ4Di4rqgtL4Y7looQgHG5SUpRv3boeEhIT8CwsBpUrV8beDRvF9QALN7Rq1RIlw66L/nUe+o3g+fPm8+J65fz+2Mzq0ewHF4Df1I6np4+o3xABOIpZIFfp2RN79+6Fs1mCGM+PGw8LEeObho5C8OUCN++XW9Q5eJ86heqdh6nl3752NbmSNvjTQAWIwPsjQAKwYezfJADzmlQisOrHmLbauUhMiQgQASJABIgAESACRIAIEAEiQASIABEgAkSACBABIvAmAnyPUdt+IwnAtG7eOQEuAHO3xUlJMn4uP3mgK5mnvBJZ+rWriEFMQA03rS3en4uQAnBTj/LMJXIv2CdJi9xfl3yFffv2IdKotNaqdVkAX7v+QukqeTKKFyuGpeO+Qhhz1cwtfbkF8PBJQ2QMYIV0lTznxx0wZYJnu7KJ2Lx5M0JNZaxfzeRQvIQQgH+ZNFdYFk9bMgIbft0Ar7tGQiBtYH1HrXyL1i3g7OSEkJBwODs7YQsTdXkKZvXz/PWsH4n8/1kWZ+9b4fOObcBPdezd9IvIF21ir9YFboH8pna2/L5V5NdXAFbFUH5sI2MNmxi9Qt++fRFw4gQePmKWyQunCkvkgGhTjBw5EgdWrhAur0PMZWxmVf5A7/1aLY21QqSLRIAIvHcC71IAZr4WEBMbi8cPlLHc2YGh3J50CcD6jI8EYH0oUR4iQASIABEgAkSACBABIkAEiAARIAJEgAgQASLwYRPgArC2lFMF4GKly8Dayop1WfbbqFPXHmr+g/38/MUNRULMhz2zuWD0XAB++fKl6Gl0dDTMzc0zdHmpGs7VS6dx4/JlRD46hhJMRHX+uD8TkWPgG2WdKgB/800v5FNaAHMB+MCBA28lAPO2Y0zMhUvltTOHITAwENOXbBMC8KBx38gYwMFPRRejjAqJmL0DGjoLi9eMBOAG7Town+vu2DDzB1Hu86HthOXu4m1XhGvobqVephOAE1jM4dCQMGEBrCkAl3zpg1Pep9Bt6k949uwpdm9cJ4Tglv/zEJa4wfGmaitC5YI6o3ZOeJ4Q+Q0VgB3qtcDwYcOFoMtFil1z54oYyJ2HfQl/f39cuB+Ezz7rjC2LF4j6C9dqopZ/9/wJJADngs8udZEIqAi8awGYt5PA4rlzF/fcY0RuTxcvXsztQ6D+EwEiQASIABEgAkSACBABIkAEiAARIAJEgAgQASKQSwloir98GPza+3YBXapUKZhb2yipkgCcS5fX626nFYB5HODw8HDkz59fLLaM0lXfFTjHXAzXbtMUvocPo+ZnzII2IgLH44pi6tR5uLKuNqL9/HDl4BJRhUNSCNw//hgeowK1Vhlt74YZM2Zg3/SvhWWvv0WVN8bODWUWq9yy9aXnXty7dxd9JwxViwGsUNiK8lPnjxAWr8nPIkS7KktXy+QkcX/xwhGws7Nn8Y9txf0YJiYnJSZiyZhJKFKkCFq1rCIE5CDTsuL++N6NwC3HwqxLo1mzZvht3jBx/ZmVm+jP3VOXhHjeo2khKTwby5jHgwa0EsLrMU9ftfFHGRcAd1X9RWOZX7Od83eeifz6CsCrZv6CIm5F0KeZ0tWzdXXRr8jjm4Sg61K7A5o1b4bHV72FK+uNp58JoXtkfWvpGlojf4hFgVy/vmkAROBDIPBuBWBJME4pACfE5f6DXZfZAaa3TfzvJSUiQASIABEgAkSACBABIkAEiAARIAJEgAgQASJABIiAisCbdDVNSioRmF9XlXufArC5pTW4AGyZKgDLHpMFcC5e34ZaAPON82c+S+Hg4IDevfpj29ZfcDeyFKrXroPhm67i9OnTQgDevXIlOnetjOg7d5D8/A7Onb+CsV5VtJLigm6/fv1QxzxICJFcAOaukZtViBcxfPMVrYW6deti586dojwXjLlFrc+y2RkKwDxf0w610aFDeywePS3V1TG3DHZjfQ9hMX9792yIuXPn4NUreZIhkYnCY5hL6IeneGxcb0yY0Ae+532xzfs/YVE8vFNtzGH5n6YUEq6jH/vsFDF/neu0Qffu3fHT1AVCPJ8/piVmz2Z9Cy8ghOaF84cIgfrajf/Uxs8FYDMzUywe1VJrO8Fx5iK/IQJwrVq1UNGRxRxmrqijy7RjY5iAk0tGCgE41KE8xowZDbvkEKxatQpXXhVQc0GtmZ8E4Fz8waauf1AEskMANkpRIJa5gr5983quZ8t5vW0iAfhtCVJ5IkAEiAARIAJEgAgQASJABIgAESACRIAIEAEikLcIGCIAZzRy7qX3bVP16tUNrqKCe2VYMdfPKUbqLqtJADYYZc4pYEgMYCtFBM4yAfjmnm9QoWJFdO85B1u3zsP1m89RvVMn1OvniY+Zpe/ywXb4kwnA7fo0QCATgPM9Po/z5y9h5EntAjBSzJUxfseLWL75mEAZFBSEObN+ECbvEWYOaMkE4S87NhfgbJIjsG3bNhw4cV2tnLXS5fSTW75YvGQxQlhsXi7cThzyuShnpYjE3Tt3MWH5NiE4x9w7JQTcaBMHcT/a2EHk79WovChvUbwuJk+aDCfzUGEZPHv8TCEkR5g6ws2tMKZMGQELCwvYxASz/0/Bfy9lHOUGbbuhS+curJ+R4v2BzSvV2tGcfYei7lrbCbFwFP1sWstdFjFKEC6df/5+LXPbHcHKDBBC7vn/ooQF9dZpC5gb7xiM+nEO7O3tEfncH0+ePMGl4yeEABxk4Srqs4++j99Z/OJouAmBesbi6VrzR5ta55yFSj0hAkQgQwLZIQCrGldZAhuz2MCUiAARIAJEgAgQASJABIgAESACRIAIEAEiQASIABEgAkQg9xJQsFi/2ix/VSMiATj3zi24AMxjOvLYt7oSF4C5hW5Zi+NwcXHB2fM3UbNmTTwPShZ13HQbx1wn50MNGy+DBWDedoypPFnABWCRFFKA5AIwTypBlQvAPEUzC9q05VQCMBd6eeICsCjH+s1T6nUzN/G+QMITWU8aAZi/d06S11XlbVMCxHvLRHnyggvAPBkbvxKvDonK/pjYK+uTr+n6q2xH3EyTuPDMk2Y7XABOWw8XgHkySZJcTIzDZHv2RTFq1CjsmbtMCMBBtlKYsVRIV602iVKY5gIwT86JynEzAZinBDMZ01MzPwnAAgslIpDjCWSnAKyyBOYCMI8JTIkIEAEiQASIABEgAkSACBABIkAEiAARIAJEgAgQASJABHIfAS78cgFYm+WvajQkAOe+eU3tce/evZkV71YWB1d3PMPCidcwffp0fFzDAS9evMDQwQuxYsVsFHYBbl27CueGs0S9BfIHGCYA52J++nRdFZNYZWnLYxDzZJUYhuXLl0MV61efutLmUQnHTd3zs5jEzTHrh9WGVkH5iQARyAMEslMAfo1LgRjmEtpY95+OPECYhkAEiAARIAJEgAgQASJABIgAESACRIAIEAEiQASIABHIOwQhY2ZBAAAgAElEQVQURoA1c/nMTB3fOCgSgPPOnL9xJFwA7tu3L7p1/xgxr17hpJcvGn36Kayto3Fkz24ceVpWlF+2qC8JwGlIcgGYp1RLW6UAnGrJnIFlsK5lpXIdXVDxVLigfhohhWVKRIAIfFgE3pcAzCkbkQD8YS02Gi0RIAJEgAgQASJABIgAESACRIAIEAEiQASIABEgArmeQAoTgGUiATjXT2ZWDMCcuRRet34d7p78Va26eCN7NKhfHx0GzRPXr17cgVu+vvhn12bxPtk0Du3atUeboZuyohtUBxEgAkSACKQh8H4EYJoCIkAEiAARIAJEgAgQASJABIgAESACRIAIEAEiQASIABHIywTIAjgvz26asXEBmCeX5AdqI443khauIaYlxat9irzvmCDzJ5nI7E9Nq3wgpGiYRIAIEIHsI0ACcPaxppaIABEgAkSACBABIkAEiAARIAJEgAgQASJABIgAESACHwoBEoA/lJmmcRIBIkAEiECOI0ACcI6bEuoQESACRIAIEAEiQASIABEgAkSACBABIkAEiAARIAJEINcTIAE4108hDYAIEAEiQARyKwESgHPrzFG/iQARIAJEgAgQASJABIgAESACRIAIEAEiQASIABEgAjmXAAnAOXdu9OqZVfIrkS/WRLpypkQEiAARIAK5h8D7EYAVSElJyT2QqKc5hICx6EdQUBCMjIzE/2kdZc3UqHi6uLiwChVZUynVQgSIABEgAkSACBABIkAEiAARyLME5PMpJSJABIjAh0fg9b6R3E968/chCcC5fIWUKmiHgIBAEoBz+TxS94kAEfgwCWS3AJyczH4kGJHA9GGutrccdYoxQkKChfhLwu9bssygOGfr5Oz4biqnWokAESACRIAIEAEiQASIABEgAnmAgLEegkceGCYNgQgQASKQAQEFFGkNe9h+nYlJxiIwCcC5ZCG5JdzA530+h3lCoOixcYrcwL9/9xnKlCnDLsSI95aKGJiZmWH0nnCtI0tOKgRLS0ssmNcRixYtwosQU5HvpbUrRo8ejftbV+PmrZsIdXLGvHnzUMDGWtz3Pb4Pm3/fjAC78hg7diwafyQtjhUmr+DtfRJLt/0j3juZx4ly9vb24n3U83uYO2cOQuLMZTvGrujfvx88bJ5iyeLFiDAtIK5Hw03066cFfWDHyiYnG2P58uV4dOmxvJ/fXtRrl8+B3UvG/gUjcPPmTTywqg43t8JYOq4HLCwskJAUjylTpiAsJE6USzSmE2FaFwJdJAJEIEcQyE4BOFmRlCPGTJ3InQRCgkNJ/M2GqRMiMPsNRgc1sgE2NUEEiAARIAJEgAgQASJABIhA7iTABA9KWgioDvznET7GzEPWixfP2b8XiI+Pf+sp59pBwYIF4eLqKuoKfp61dbu4FmT1s7pV/PPYfLz1BFAFWUMgA8MeE2Op82kmEoCzBvs7r4ULwN26dkPrBhVhZWUNI/YFGPDsGc6fvYEWLVvAykZ2Iey/+7h+/TomHZKCsGbSRwB++OghBi9dhg0bNuDhtauiiu6t6+P48eN4YFwUI0eOhNfP8xEWFiYEYJ5CTIvDo6oHxg/qLYRbLs7yVLdyMWbN4oyDJy6K9wnWxTF6zGgUjb+GVatW4VGkXJjxZsUxdsxY3L64CV5eXqjiUQODBg3C3LHzERkZib5TJ8PX1xeeXidEOwu+bCqE3quK8pgzZzYOrZku2qxSrTK6d++OObN+QExMDAnA73xlUgNEgAi8DYHsEoCTkpj4S5a/bzNVH3zZsNAIdgCLrMezYyHwk5uOTg7Z0RS1QQSIABEgAkSACBABIkAEiAARyFUEjIyY+JtHBM6sBn//wV307NkTF3wvZXXV76W+oOfPEBwcjI8+KgRzc2lc9jYpISGBeVJ9BueC0iAtNChr634a+AwFChSAa8HCov68Nh9vw57KZiEBtr+bojQOVauVfS+amqYXgUkAzkL2+lTVp08fbNmyxWD3iUXjb6Bz5874tENLFCtRAmFPg/GcnX455XkKnTp1QsGyBfHieSBS/O/Dx8cHs/4K1todXQLwjT824eXLl/hySAcsZha6YTHSAliVomzshQDss/R7hDIBOMTKUtxKtnFmQuwcHFq1UAix0abq5ZAiv6Q9qpdA5cqVYWSZX5zc2btho7juULwYswzuj1/mzRfCbbBtcXz77bfw3fMr608ExnzVHEuWLMbTOFexkMeM6Y9Dhw4BZvZo1rw5li5aKOp5aeUmLJkf7Jgt+hFiXkifaaE8RIAIEIH3QuB9CMAWRsq/D8rvZYXyNdnIRDBQQH5fp0D+aDACWQ6/l8WRgxoNDg4BP0lIAnD2TIohArA1nsnfUSmPxKtJsvzchpoWFa8xkA+eeTYpN35iLaTnl2iLRPHqHKU8GZlnB543BlYs6V+1gTw2rZs3BpbTRqH8nCQaqZ7P5GEeM/YNQYkIEAEiQASIABEgArmSQHYLwPpacuqZz5jts3Br1Eru5YQnz2s37iAmOhoKLm6z5Ghvg/LlyiM2IR43btxAYpJ+Fs+PHtxHjx7dcf7CmwXgIX3c2TO+MZJTpIdPVTJHBBQKBbYfvCn0gTg4GbQ8TIyiRH4LRBpULh7yAHRyivpz3M3rV5nnTzemBZhpre+FSWnhqUyhp8GDa+JDqERgXmFGdUcbOwqB7ZWpfuO3UUhPrBaxz4XA7F7ZQ7zXdz70hZWiMU4jPT8H3JI6M0mhI7ZsZurMTBlrBMLOzhbByuf8nNKvzIwlS8pktN5JAM4SvG9dSb58+RAXF2ew2wIuAHfs2BFNP2sDSya6miWZqgnAsJcfZC4Anzp1CnOPhWntqz4C8L17dzFycl9hcXvIS1oAq1JGAnDpGvXQrFkz/DZnvMiqTQDmwu3YCQPge94XAWExwlJ36XczhOBb+uMaQhhWCcIBFm5o1aolHF79h9CQEDRwz4ffmQvqcJOSov7WreshITEBz0Ni1ATgUDNX9OvXD5Y39zBrYS8SgN96xVIFRIAIvEsC2SEAC+tfnpQ/ENo2rypc3qQozMRhJP4gkcx+4Ccq2CNIchIT+ZjQp0hm/zdGNHsAuXjhLPu7FfsuMVDdOZxAWGgYWxc5vJN5rHsm7DyGo5PueMBcAO7cpTPiAs7Ih2Kmf4aHhcOlcnPs3rU7zwvAXbt0x86dO8EF4Bo1auBpTBBzoe0Ev+O38tiKyJvD6VQlQW1ge6+9/an+vEnqLUfFNgJ4eJ62n/WGqQk/JKJA1Kso7Nv5m/aT42/ZHBUnAkSACBABIkAEiMA7J6Cn8JVV/TAxMYItE6BiouOQmCgPnaZNfM/b2tqa7XG/EvsquiyUuQD88ccfo3692kII/vfcRbEPHx0bJ363fexRGfXq1UMYM4o6c+YMLl/R7/nm4X1pAaxLAB71dTU0/OQTJGkIwBZMAP7337MIiS2AAwf+xIuX2l3KZsSVC8AtmadSQwXgmCQ7/O3pmU4AvnThPMqXr5CuOb6XxYXcKq2GiHuawmhG/bvr+asQjO/cuS2yZFR3eLItmjZtilcmup/JeT02ijAWIvMUk2fCRd3VP64l6td3PvRdp3ycRspwlylsH88QAbh9+w76NpOabx9bAzkh5bcIQ7v27bDrzwtif5IE4AwEfeX3oqYVMFkAZ/Mq5gIwd2ms2pA34Tt8eqRScdfQtl1TlK/bAbY2NrBiG/rcBcKB/YfZyZ4esLGTJ2HiWMzd69ev4UdPaQkSa6J+kkeXAPzgj8XCcjbQvjyzsh0Ldzcn4Wo5OlTW99y2rHoMYHaih7t8jrFyFgLutt82ax1NmImbiNW7cnh9zJ49m7luroQ57PXMimGivRod+sHZ2QlbmMjLUzCzXOECcDmHVwgJDUV5+1hs3rw51aKlResWcGYbfKv2nRUuoL1WThX1WJT0wOTJk3Fp8yISgPVYV5SFCBCB90sgOwRgzYeTxi0ro0vXrrA3KiROduYPi2DHLBWIt7Bm75PhZ1kA/v7+KFLUBU+fPcXNyzdw7hwTgV8GvFNYycqTrvzvG08JzA0uTynKBxJzI9l+ImSM+Zyeqsbtxpdffol9F56iWLFisDDLh9KlS2PCiuPvtesG82QPGFxQTEpS/4EZaeLKTmDawa5YPfEApSsZJSfg0aNHcI5Wt/jTVS677ienyBPH1kaPxWs88mVX01rbMTU1Rn7H/Do3Dqa180a58uWAQvWQj7maUkT5MQ8toTB5/ARPnjzGtL/qvNdxZH3jyu8F5UnkUmXcUbVqNRyO3oOCLN5SOVdHNu4niHhihStXr8D15bv5vtD8HEUrNwbyx0uLymjTnC1kGvw9kMmJDDaqLkqaGcmDqX4BUShcuDA+jl8pNry6dbOHTWHmrSf4McKfPsW+k064cOECnpjWy2SLmSuWXTwy17vMl7JThIjCMUaOgnexCg1haWnJNsiAqKgo3DizB48f+8M8RYb04ZYO7yIlCNEZyC2fj3fBgOokAkSACBABIkAEsogAF8D486eGAGyohaO+AhKvl7seLl60iPBIyffzAwMDERX92pMKD9VYpPBHqfefsZCNUbHqBx01R8/rrVWrNtq3bS3K8d9mp0+fxp27t1CBCZ6NGzcVwnBSUgL+/PNP/Ot7RS+A+gqOQ/q2QPMWzZncKz1HpShrd1Lcw4WzZ2ESxyySY6Kx7uBTpmNEITFFv+djM6NwtGD1Nuo+RgjlJinaPcodO7BOeDoNSywiWv537yIcPXqMtcOegdOki77nULGiO7tirPSmKvclkpnIHhsbi4qdJuKbAe3gpHwOywhSmIk11q/fD3+vVSLLrVsydKWsm+87qfY0FKJuf9av1q1bY8aXzYUnNLMUOZ/2CdLzlJ+di1pTy349hH/++QcFE++JumvUrC3u6zsfGfVb8/od13B2QMAOIY7Bwriw9D3pyjp/tIYnVo2CfL1xAdjQz8meA8z76jtMoWZub6zdQeEv7nf9pIQ4WLDv0EHxOYlOKSWu6/s5NnQIhnIytB/61p9hvcIFNPvUZnAQhnsVSJtIADZ0Bbxlfi4AcxcKPHHLKv5HRHNSNJu4fPkyIs+ugb+fHxxL1UHRatWwetIk+LH3SJEP1CVKSRd/dslhCAwIhE+EA3M5EJhpAfiJVWlRn5NZEubPm4ewZ7exmLlg5gJw2hjAMJYbBiU+bsgsgLkr5sVaCXEBmAu6HcpEC9fSDyxroV//figR7iMsewvVaiUEZE0B2C72vrAA/rR8/nQCMD/ps8P7rogJvLh/K9HurZcKsfH35OgGcgH9lmuVihMBIvDuCWSHAMy/K9OmJq2qCAHY1bqU+Hv0YMsf8DnjA5uKVZhnhm6ILFwG167eRIVKJaFgZp//PXqCI0eO4PYVn3cKxNTSCmPHjcNq9jeC/31UCcAKha148Fk0bwgWLFiAF6HpT9u+045lsvJlPexEv4vU6yxquH39Ie7fv481R6TA+L6S4TwViIiI0CoA87/bQcmueg3FjP005w/qL69pPyimVyXvMBMXgPmD+67fZ2H48OF4/Pz9Wr1zAdjBgYvSb3b1NbGVJzw8PJDoUhuOH7mqCcB/HjiDnQGfvUNq76NqY5QtW5ZtUEguKpf1/5h6oRr7fWwWEyF+W9/4N1R8v70rAVjzcxQUY47ZLBTKmpnTEcoOLkab5WwB2PDvgczNtX90WVHQSBEsXNrFG0lBvr3TflSvXg1NmiTBxcUFr57eFQePbjythUuXLme7AJxdPDJHMfOl3Atbw93dHfFmLkhMSISVU3kYs8NVfNtMHA6LvAt+GDklLgxXrlyGf+i7cfVgZGWTqz4fmSdOJYkAESACRIAIEIF3T4BbQGoXgAsXdmOHQz3YgTerDLvBRU1+4PBFcKheXeW/nAoVKoxSJYohf34ZzpDvxwc8D8Ir5lGFP0MWZgcauUDMLYBfvXrFDtg9xn2/J2+sn9fL49q6VyiHRo0aCW2AG4xdYBav3PLXwsJK/F47ftwT165dQ1CYdK2sKz16cE9YAJ/zvfjGrAO/aMoEtZZYv+sWoplnzsioWLxgoSZXzmiLq5cuwSzxvhjLk4SK2Lp1CxNm5YFpXYkf/GzIxtO013jmmcmSCcDaS2xYuYAdBu2OCbO3YOasqTj62yx4nzzJ2lE/kMgtgCtVqvRa6GLCl0LBrX/j2b5RDKp0ncI8gbZDyYynXHQgjNnfLVu2H09OrBbvuVttnkTdPCmFNEVKsqjbL74wszhtj2l9mjIB/gAsjRXC8+mZA3tF9roDh6sNbPbynSIkp2vSPVG3ygJY3/nQxVV1/+5HEcjP9glM3U2EAYfDv+zwAFs3+gjAHTp0FAJwhw66LYH3798vmty9/6C+XctUPusSbw4BVMA0AGXKlMFnDYqCa2oPH/uJ58WDx/8TQr2hwqu+neScXF0/0iv7cxaS1dB+FGKH1/VJAc9faM/GBWD2Ochov0gzXjYJwPrQzsI8aQVgrtSHh4eLPyAZWc9YKiJxjgnAvnumoSY7eXLukCdqs5i/fpeCmMAbwL6ED2LF778Dj5fi+NEjKJgsv8Dy1VqAgQPH4KlpFbXe8w0OfvJ7zpxBWLRoEUJCpDCgsLXHzBkz8MvsH8BdPZqYPBfX41JkDN1vvm4pXFH4+IdrjQEcbe+GGaz8wWlfs42vMARZOst6lS5HE2yKYh4TkksrY7TFGcuTKdYJD4WFsVnJJtKF9Lxh4vozFsu3b9++eOR9Fqbsj2D7FmWFcBxkKjeSxvduJPpz/o6MfZeabGxFP9bNniViFMdqCXydhdNJVREBIkAE3orA+xSAi8Q44Rjz4FDG6284MkvDgOh4FGAWhK827RQCcHkmAHNX0FHh8fjrryM4f2KP1rFGWhbGxImT8GlhuXEca2KOP/74A6cPy5OCUabqnigyAmZkZScE4N/mzxYnTaOUAkpyciFYmFvgx/mfYcH8BXgSrj32y1tNRBYWrhq3h/39+hKB+aqiZs1amDB9FqZPnw6bSH8mpP+FdcfVYy7GGBUQ41u1cIhw9WTCTpaeOuWNX3+VvFVCeFZ1MTM8uQCsaUkeZFpeCAumySHsgW0mLFOYJfkb0vDZB8QJxcirG7TmimAHxaysrOC9dTby5XfAK/Y7IZA9VH/Xp6V4EA42k79H3lVKTCoJa9b+wW39MWzYMNx/nrl1Vr2KPEHM09WrV5mlnRQqfU6fwtChQ1PvXbomTxxnlPgGgBSA35x6VPJDOSaIFmRrjf/GTAzxxDMWc8j02gPxAP/Dw45aK4i0csH48eNxf9si5jnmOoIspJDvWKwk+/04EKtmLGS/Tx0xdUpfrF69Gudu/qdWD/89aWpqgukTe4oT6Reva/we09XxLLpftkwlIfweenYYJqw/+YvmQ0BgAD4KcsVt5nrLOkE/ITaafw7ZgY3VC+TnMNbYBsHsAOLKSUPZhkg0ws3k71pV0vwc3U90FQLX7kmjhQV2ENsI4ikjTlFG3DOOG+b088B8drAloUBt9j06Ebt+ni3mI1rDg08W4cqw/+/qe/VxTFHY2trCSSFd1vkHRqPQRx+hdOIJVKnCDh0Nroz8zAMQQi7gKbMAPving9jgemJWI5Uf/4+pTbJ4bnG2kVwvntiPjRs3IkpPl2y6+GXme1FXndruOxctm63zPKZDMVTxqIKNx+/Bxpp5kLK2UOtWzKtI9gxqjDbVXHGTWSr8fFDd00eKZUEsWrgIdvnkjppLovweSEhIEh6XHr/UTzCOt3XS+vnIDEMqQwSIABEgAkSACHzoBKQAbKxFWOzE9surVHIX+94ZJS5qckOrw0eO6g2SC8slihURHrDkb6EEYXwUxvad+TNb0aJFU9uMiZP3/PykJ01dqbBbISFwNf20sZqBWGJiPDyZS2QeGziMPV/om/ihcy4Ac5H7TalfnzZowQTggJjC7DmdW8BCWDc7OEhDM5XjZ58jv2AL88gZB/0OfnMhrG7duvjsq4FMAGYaRLJ2BXjRDz+LfX8nRzt2cDcBW379ibme/jedhSofBz94njYlJSUL618+D+5dpqJ//zY4u32vEOeT4hNEyEj+f37/uynyGTyEeWhavnw3Hp36Vbznz1w8ZVT3U0Vx5om1Leb3/ESEHOr45I4wVIgs4CqEx4+mLcaWLdvE4d8RI4ZhxoqdOPPvGbgyC2BeN/e+w5O+8xFtLJ/9Y4zVPVglmsn9oyCnezA2NkFCoXgRCzcyPkx4mkthOj9//qz4XPfeQWYE4L37D+i79DKVL6HeUJQoUSLdvhe3uOb7R7WjDwhX3AUsUsTz/rNHZxAbEwuvc6Fi3ywO0gL6XSQuAK9c8dMbqx48dDi4AGxo4gLwihUr3liM7x9lJAAr+BkYEoANxZ59+Q21AL560RuXmOvNcvZ+6NlrCLZsXScscYrU7owrJ07Ay+s8xsycheNrWqAx+4LHjV2IDA3BlgtFcPCgt1YBmI924MA2YmNv0aKVYvAN23Zgp17csWrOMuGquUGDktixY6cQgPkfzoVMmN2wYUOGAnCoubM4OTSpcTkh6N6OlhueVapWhpOzMx6FG4uYv2unjRAni7gAbGZmilmjuwkhd/uZQOFa+rHPTjYmLzjXaSPyr5wyi51YT8CU8V1E7OBt3v8Ji9/hnWpjztw5CE+yFjHfzp07J9rrPWAg4tlJnUPr1on3JABn39qmlogAETCcQHYIwPyHb9rUtLWHsADmAvD8L77AEPbkxA8hvTKxYA8p/nD2voh7d++lCsAhzyPFg4fvyX1aB8gF4AkTJuDazh/Exn2yjR3mz5+PHex7mL/XVwAGE4DHCQF4FrMUi0EUs+LjiYcu4MLMTws6CwH4cZhhMWgMn5W3K7G8p73or0uDLzF16lRMmjGHxSiJg92rx0zU3YC/H2oISRZFmAA0H3s3zGDC+zWwn/To2LEjjh45K/5eZrkAnAme3JJSmwBcvnx5dhI2Qhy8KlnwzZaqnYduFA9Kr67/phVw5UY92eG0wVg2fjjOsJOz/2fvOsCjKrro3ZZNsimEBBJ6Qu+hSG8CApHeQUBAQRBE/EFFKUpHKaJ0UIpSpUsXpDcpAlIDCRAIISG9t93s5r9zZx/mLbvJBgRBZ75Pl+y+eqa8N3PuOTdZ7YbvIk2hrqeJAgpeBAHM3nf2/vzeMxPA0os8e2H/88pVtCg6CR9+MOzxCz773h4CmL0z5lUmdXOAKhi1rPf2AR0GwWmyzkEcEr+uwQ8pAnl2UAfr/RYJYNZvGQFMEeVmAtjTtwwRwEu+/JranxQQmG6ekEoHk4jNiWP7EAH8x5WwvC71ufzeu1d/ah8PvMKghn8NCEsOhUJehSDqEI+UtZcALlerNYz44H1YPW8M9cM0JGBr1qgBVd0VsP/A/icJYIt+dEvvDdOnTycCOAaJ4yiM/mfFFk6MAC5RogQRwDNwvLyr504+nvoo+ky1M3DmaUF9UeNqSHJxItQ9szkBnGm28C9nOAyVK1WGfh/VlhHA27c6w43AG0gA8wUTSZk7bfYXRPjevHSRvu/b8XX47cABiMy0vbiXH2xeFB5SAOyLqudJb1fDPqyER5rSZjjkVv4K0gIDFFM8okWyST9dkcGWoTAvJCmyoH379lC5QDrNByWFRLI674UmdsAMJICt9Y/81JHYViAgEBAICAQEAgIBgQBHgDtLWZt9Mkvhmhj8xlIP2SosLROb//yMa972FgcM2GYWzyyVCQtaZoXNj1kAo4+Pj+y7e6FhSAg9oqB2+4oJCbDSUAODIytXrox5ZI8R8eWscyQlacQjntLD1dUNFcM+9M724MEDSudlrdy+fZsIYLbWnlt5lxHAaNX84y83iTBlbjGMMJWI0/SUaAz4Gwun9y1A8dn6fBHAtWrVgj7DPsqVAJ4yYzaRuJKzaUEdoLLz4hME8IULFyhwlBWGC/vPYGD2z2lIWBsfE8ClzRk2FRZ8s0bB18Ni1CgqmP8kAWzr2OFQ5jEBnIDivYzZk3G+rYMgPH7zt/tDZI2mMngnL5YTwIyrYMXe+kjB+TYLJEi3QgBTwIHuCgVupvuk0TwyRR8P9+/dh2LRxcn5yh4CuHPnLo8VwJLCN+dN5FQGS79v+4UrgZ9XyWrCldSW615qExcs1kvZQameAhrWpHpPibmKOZZvwYHTUdQGnicBzBT69hDAERiAnt9SDPuyPeVhBBdoWhbW+8kC2oZjHFuTzFmEAtgetP/GbfKbA/jyuXlwcft2qFbFB/r0GQcbN0yAwBs3oErHmXAdCeBfj/wBH0+ZAgcWvwOtGQF8awYkIwG84XRt2LNnP9zTyhXA0q0YtAUpx2/10jxSIjXiNi68ToPoTL6w3qR9T+jerTvojEn09861S4iYTXAuLdvPCRXKt7DjTZnLLRTK1moGH474EJOfcyVQ6I3zZB3dZ8hHaGF9D49xRIZmdSRzmXX0jNnLiHgeP34kLZzr0qKJSH6QyHMFFChZBcaNHQeeDrGQhQ/ZqWMmk8I3Bu8jAK2lB3RuTdudO/ILWUpbLlT+jVUoDiUQEAgIBP42BP4JArhF29pEAJfK9oaFSNzVP30WlUHOEIQ2kDpUapVbu1WmAL5zPQhzseyHOzieWytMSZiTSLru8hotFBdJCsTcJzfg3RFvQwzmrK9ZrgEphtI9XIkYdTIrtw6vHQcHkGCJcGlCBHDs9aOUa8WIFjvHMKJv7dI99FyYMedtsoC+FleSXngXftabvg8OuoKE8wyIcfWnBebYs3sxX04LSMEgow0bNoCjRou5ZboDGirR31t+48rLj4b0ggb1G0Ba5B2YNHHiUxMJzKmDFR/jDXjnnXdB42wA/zp1wIQ5D7OyDKBJjCYCOOZeME1wRq3n20vFza8aEW4bvhgkUxoy4oOOW9qD8HLH+gkKugXfTZ1I3xev/wY5crhmJRJOy1bsI1xGDm9FeNcqV5vwDk7Pps/yfiVxYmeAbz76kvILfTL/Y1SoXoHmTfHdAZxPLlMAACAASURBVMvRNROoHqLVvhbVbKIJhcEgV3pFq8tSTmMPpyy6vs0/roZUjKZOSU3BT7R6TX2EqRt+QNz5xLTT6NV43hRIv7lJdvx4ZVkKNDu3diDMmT0Hdv0uf8GVcvP6Vi4Ei5csASezMnz3tyOQ+NsItz06wNp1KyH66CZo3aEjZDnokWhdiNG4J+k8kyb/D1phxGjKgxsw6N1BcMVQgSKs93w3DJR43ix0Clm0cCH8suokXceGLZ8SAXwmppxsu6BrZ2H4sGGQrMz9Rb0GKoAXLV70OCJdUv0uwO9YadK4KU5g/YkYzq1oNCpS9Fq+0DtBGKbUwLQXZocVy2M4K0LRVrcluAQug9OnT8O317tYPY1lv7UkgL8ftxCy0AJ++txe1O9uxhekdtqyXgVqX9MmzqP2V74cz9GUFJEIE7EfKYp5W+3f+rJdaH9V+O+kHL8dFI45ei/DzoPHeDvHiHr2+/zJ0/6WwAeJGH7oGQp169WFyNQwXIDwhJA9XMHorOfEISNi2TiyenoHIhhPXrVQsmfzQJQKdWrJ+pvluBScIRHAnzwdAawuTePX5s/QwQYJZEXVIrJ+P2XGIt6/h7WT9W9tuerPZRzoOmIqBQQd2H/oqeqHEb1s4StBWYr29y8cLWuHxfXXqH8N+qQGJ4CjL1LO+U0bXeBWUBCEOXArtsxsL7rvsUMboZPQVxCdzlUXUhn6/iCr1/nVN6toHvHo/K/0PMjQ6Gn8P7aL5yBPcHHK17iYUa6TrP2O/HwVOgY4w9cT+lH70Sv58+bwrkv097jvPrA6vj4oUJPqeQ0GuDZoUB8C+nSk6zEq+IpV9JVrmHrnK3Co6Ccf96ePpd/zm6N3/NsV0YpQB76tx9P+x3Gl1BX/q4vuz7RegAWNPiDowHgMtjLClNVBMnylP6IxNxd7rr+uCyQCmDlAsGLZL5av3Ejfv//+O7Ln631NEbrv1eO/hviEeBg/sTed76M5m2TjyhxcZEzDwBO7A8esXq34UiAgEBAICAQEAgKBfzcCtglgRnBVr1o5TwKYEatbtnErX3sLI4EZAVsC7Z4tyRV2DEbSsdy/4dExlPok9/Dov87qig43TIXapk0bFHLtBi8UUbESFRVFqTquXLtKzpi+JUpCmTJlyB3rzp07EBpm3YHJXsJxQJ/2pACOyEAFMJHJ5hy7mAuX3hNNKTgfdUECeDG95+pBHshuCzcDOEINdGgaNawVOs0VBInIS1bwVJNSGTNhDjRt1gww8xGVi2ePw5+ozNaA3DHtwoXzmPKoxuN317RsZyKpEw1ays3bsPM7jxXAjJQ34BpMFhKFbP2C8QdsDYR9P+LLUbBw4XYIObGCznf1Ms+pXL1GLTw2X7NgpHpklicdPx6Vpe3atYMVHarCj0uXQuWYh0SSe+K2zPZbu3AF4rKR1LcjPhgOU5duhjOoYC6MFtAswCC/BHCkpiRXI1d/Q4aTwSEeU+WEQJhxLjn2PXgUhu2wCKQHNiJhn8dh+3P05iSA82r39hLApUuXs3EoE/bDO3mdBrp3qAmtWreCh5lSwKrlLizXrQnizs2g+WNERCRE43rEyt25q+KD0A3MWmEK9YoVK+R5XWwDRgDbU56WALZHASwIYHtq4CXchi3msYVgS0WWrUvdMqMDLUj6FFZR9E79ulWooT9KrYH20XFouXf/qQhgyVLA2bxwLRG9qSpuNSB9St/rjHxBLBoHJFak/RgBzIoUoSJZFkgE8F+/Sxag8kcgk6yzYsjm51WacwoXMPDzPb4es/LEJZtHVTga+IIcI4BZka7TyUw8CwLYVosS3wsEBAIvEwL/BAHcqGU16NuvLxHAyXdD4PbwETSJUKKKsAkGEt1/o4OMAD6wcx8qGE9AWrx1hZ+llawlAfzZ5NGwbes2OLr7d8rN+dl3c2gB+dqfIbSw/92nbWEpvlDvv+uOVv+z4MEf++h3laOaiCdGtNy6dQu++qY/KYuDU8vBzJlfw95l48laZ9j7AyAEc0euOxUBs3D/mDN7aP9ySMIygur2rWAiDkqjNSwjmMbO+AkqVKgAXQIakPKuXGEXtCjVwcW79tsq5WxDjABu+UZLzPVygyxYDJAIvQcMAD3OmtLQmkabHEMRupASj9f1E1zRygm5VK0njEWCNuroepnSkBHADK9p30yg+wnC/Izs+iNv36SArCa9B6MV0RbwVKURTowAZg4hUyf2IbyPowsIs8h5b/IsikxevfIHwruOdzm0VjoDY5eMRYLiT1jxAyeOvx3VlpS8t5LkBAuLsLZFAJfGSGUfDxUFAPgVlj/fJQNliQDuNobZI8VAZtBWWRdkBHDjxo3hi16eSLAOhzhlGdnvjABm70Frti4lC9jTJ24Q8bz12z4wEwPgVgd6IQ4rIfzgVsThKyhSuSTMmz8fBvT/giYIfTGyefjwYeBf3IMI1X33XODnDd/Dz9OGE0FaDFXMC5EAnjV2JUUcMwKYkbaXU6vLtps8eQwGvN2EHzYdzXUIUUIWEbxLLOx82PtOE7zP6tVr4oTwcp45YvIigAe+09/qdWz6aYrdBLA1C2hJAbxs7AIigGd825v6nZNfSyKe50/7lCacro5FydZs7OeD0bZ3N9y6dCvX/n0hvSyMnzAeTm+cjaTiflTrNsLjBcDEmd/SfbTp1J4cX07u/pX+flble4Xy1cga+nDsQfDx9oZCpQtA6P1QUAVpqZ5zEsBM6Tu4TQFKVZKk5O+5jwsSwGzhJaBnN1l/e2JcQgKY7b/l84/JBsxSAfwlBqzswgUdySo7pwKYEWN3NWVo/01jJlGgxMgl02T9PjgkFgNAA2HqlwNl/bvRW4OeyzjgVKYh1c9XGJn/NPUjKX1vRmkpd5K3Sa4sZQQwGz+GfG5WAJsJ4HVrHeEutqucBDCzGp89tiO6/ZyD7b9dllVPjZrVrF7nr0eu0PMk4hx/nhQq7U2W51+N/YbGs6FTJuVrXAz3bCxrv3p1VXoObV45kZ5D3r5+ZO28Yt42el5NXDTK6vj6p7EE1fPqcZPIMjAFA1ZYUWmd6fpW4bOKEaOjF/Dn5ONx/84VCtDJLwE8rl8FIoBLtZ4AD8PCYdKxIPDy9ILZb1SlABpmn9i7V0+4sedzSvkwfa31RRprBLC1frF81UbqL+3ebCl7vp6KxLEE7/vHcTOgR/ceOErepPvzqdtdNq4U0TqQTZ4ggF+mN1VxLQIBgYBAQCAgEHjZEOBknaXSk33HFIxVK1dEwuyezYsuXbo0BAYGIgFs3eEst7tl89KiPoVpPpSTBGYEIyN/GWmbnJ5h8/osj81SpfhXq0KOmkxZvHr1alKBMoUzI5TZ8ZD+on+XwXdn9j3jExjJe/ee9RzDjHTr3bs3nEMXzdzKgL5IALduA2v3BNLx9XqW+5YpgJEwxc+0lEia55/et5Acl1hgpj0lS+EIrVFZXLe6jgjVrJQEmo8VrdoJVMq/1gzmzF9NOXZV5oo8sn8nvu8eAHW2nAC+dOkPGQGcDjrK25thVspmFSxLBLCvmV/4ax4nv9pE1LstWpQ7AcwUlcX9ucAsEQO/mZMRI4CXfvctVIl9BE369IEbaIdtxHmyF6ZOy1mmLZMTwDVr1qKf7a2PKIeS5ED10Kuy7LgGhziq8+CU6fy+jZkoDAiCys4juVJ8n/3tuGvXrrkqgKUTs34kEcB59xMlrc9YltuYi9qe0rV9dWjevDm4+jW3vjmzOsaABG3oWkxNtw969ekHWzduhFV7c09BxnL4MpwsS9nyPJD1ny7MUcAeAvjBQ+v20hinYS7WQ02EAvgfruG+ffuSdQKXaeddNowrD5Ux0uVhVDYuSH4Bi5Z8RhEfQedD4MBvv2FkSnH4+ocf4MCSD/KlAM77zGILgYBAQCAgEHjeCLwQAhhtUXKW1xrVp5wsJb2LU76aO2HxRBwqHZzo2WTEiE324u+gxVcmfGFPjwslZZwmm09kLEuiYwluAb1lLlzGSMdCZUrSQvbYCWso5+CsMS1QYTsJTqZWhFq1asInzZxh+gxU6qp86VAdO75JUZk7T1xAsmEGKqM+IwVdkGtZ6NChA5SODYSj6Hjx5dxPaEFZW6YlTpDehIWTP6f9G9YsjRMCf5i79SQtMG/9bBQp6EK8/YgY/X3eFxSBGVKYEyw/4cJ7KZxUNemMC9TTZ4CLOcBJCmCyt8612Sm0aZuWLaB+/fqQbtKRJY0iI5YiP0f1LUsBXwkh10n5+9G6eKuHzs52JKL24y+/4ETsxwPo/oOdq0MtJLBGvF4M8ZoBURpfwq9DJaCF83vaGnQ8DaTAe4MHw83jf1A9Tvy8O+F9Nrk8TR7nDKxGyquwTB4wZcT3BrLUntWV8AyNKkjn/3Is5nJlBNXlJyeSLEAgE+8tZ4lGxSLLOeNbxAWdQUbDgW07uAUP5jxi952BE1/26a7LRtwnwMBx64lwyby7S3ace07l0eq5CYypnkj1E+FQ3urvC9u7o6rs/ce/Dxz8FhHsq/acQbXvOlj2VmfKvXK1cBVYsGA+nFo2CZRofdqp/yAMEngfXI1xdNzKb3RBR5W+8NF779PfD7WlUbn9DlQMvwC//PILLN/+HRHAjpW7Ql+c4I0b3Iu2a9W4Kieqv/4+jybCFyRqo/WY5Qs9O+6Fy9fsamJaVLCzCadl0ShjcKLeGnoOnIi5l2dASpYDYW3KjEdLq29g3xp0hMEI2iJ/fo8E9+8w/VaA1fOxfjsOFZIti3Jl92PCRZlGgYZffbKSCOCv5/amduLo14qImuWThtD2qVBS1m72BCpz7d9ngsNoXFj58f+ofYd5+VF9bxg3GhWBCTB6/Dvwww/L4cHTxWHgsoiaCP4iRbiVslHBAwVPqo/gRLomKDOSiKC+dSoS4tDCyyeRByY+cuD9qk/5BOpX0rhkCZpkdSv1tweYgoU54Hz53XDCJyiziGz8iXTmCuNsE+b1xv41ZtKHUKZ0GXAwC+n1wAMt1BHHYSLmCL+lrUD7L/piLvXbnm3LyPp9MwxsYIEfk8f0o/59O96sYDZb8P7d48Cxu5ywe9r6SVVISnk+IZUCPiXr4KJZV2j8GN9fB244r0kOuUkBNNO3O8L9+/efyO2bqfVAxe54qOLjAWPHfg7JMcF03Cj3KlavM0hfSFYfQV6l6Dl1ZvPPNE5+NqRlvsbFO6mcoJXabwl8jjKCfNbUGfw6cMHG2vPKcnw9eTdddl13XTlOXwxoDmfPnYWtwepcx31b7VNqr0ZzznGTgjs6je7jj84eOjjZfBRs2YIuFMf3Q8OGDWFyt1o4PpvAAU25XVyd4MZuVADj837mOm7VbVmk+2vmfIP6ieQUYdkvgk8cxtzgamjSobPs+RrtVo3uO+P0z5T7+n9zuHNUuTrNZeNKmoXVvNWLEV8KBAQCAgGBgEBAIPAfR0BJRCgLVLYsHTBna6UK5XMlgFm+UUYMbd8hn5faAyqbR/sU9iLb55wEC1s/icQ0PIywTU2Xp+DK7bj+OGfs3rULkb+MRN6yZQutHbD3JRZUx75j765MScv+Zjl6Q+4/oHk1m2tbK/YSjn3e6kjEc1Q6fx814Qs7WSwjtCb8DL64n1JzZWVGwQ6cJ7sXLA7emHaI0t3gfdoqBeAGdO/eHerXqULCNTWmHGPzoUSDG9TEvLjJwAm4+Ss2AyMkXbLRmgbLlm0bMQ3Wr0gAy+/r4sULtN7DCru+BFVRIkI//XQ4OtkYYdqPZ5EAbgaFzBbQtq4rFX9fvOgIRB6dQ5uwNSJWch6b/e1VszOub7yHhDfAihU7YNCgTljXuO5i3XH78ekW57CAZseuVYtbQNtbH2pMrdWv39vgVbkdEb7oJ8frBdeLDh78DdZcWo3rRcUhtUQm5iJOg9UtR6PQIAzW/ygPsLdZMfhDTgI4t+3Yb/YTwPxIZcrxdRwFqnVZgIK9pV1ADXSGbYUBtQ2t7qJAHNi6pC79HPUNlwKF4ccVK2HLAesBEJYHyUkCly8vX2uy9xqfx3bPSgA/VuxbGQfZ9WpRpZ6zCAvo51GLf+MxZ/ZzhAC0rkzDhQe2AP56yzqYB8AZ9m04iAvyO8GxeCX4afceQQD/jZiLQwkEBAICgReFwD9BAFevWxtGfjgSXDSOoFFrwIhWs+i4iE4M3AqSfV65EgyVq5RDpdwlOL5/KylyciOAx6JtY4viPLApGXMFzps3D85f5LlJJgypTYTvpezaqMirAX0rJMqIFkYAs1zxyzbtpgX2jZMnQDoSexIB3FibAOvXrScCmB2nTLN3cELRDdwMyXQ+x+wEskb+ZMFmrsAb8xHExcYRAcwJ4UGktAouWIospvfMXUi/t+jRhqyhLx76BVbigvbTEMBvtHoDGtWty+/b4MjdPdJiaDIWen4hRTKqkyNhxUqm/OVWn5aFEcCsZKD3EZtE/jR9FESiderA73ZDRyTAx7TlL6lRDtxKNePqZsLBo95A+N///kcEMItAXTVzAU6w4uF/77ei368ZaxLeI1t4IA7TIU5VnPbPSQCz7R5Eez01AcwmphX9PGHkyJFQ0EFNkZn0H06O2CfyOaBVpqP1rhO8N3ETTgTuQNb9vTIIJALYkuCVNrJFEDMCmCkLv1iw3iYBzHLg9hwyDAYPGgzHdq6hAANGADdu3AS+MRM3EgHc1jEe5s6d+5gArtpxDAwe2BU8zBM9NcRBICr9BgybkMfwYKLcuyNRdfy8CGBmadv73amEsR4n6Gz9gymumXPX7h/7olUr2gSv/hDu3I2DH+KttzspcOOqOXe3RACXKOVJSvNvxq+jiRYjgFk7CUwsTO1xeMfX4Oixo7Bw5aEnCODc+ve2Y+dg6JChsGbcp9S/77gWJUI/+8o5zPkaCN36tYRv5syBNIV9keVP9COcIvPCCcdylapDDSR+t8X+TIslvoU90C4qHLQpPnD9+nUZAcyu+9PXdbLAFMvjl33tdVl/2zRt3mMCmOETjDl8c44/lgTw6AnDyNLt5kW+0KBXuNH4OOndJkiUTYcgx4q0/8IJ30CjRo1gYHeewkXq91HXz6AiYA2MHtKBrjMiE22TsVhe1981DhwITHum+rkZZqAADLVKQ88ZBQY0aJAYVKtQUY0LQCXMOYEbleTKBGeMZGflt4eN6TPZnCJAqgfJEaiQ0kDK3vjIQCIYHziWtXqdsW6VZPWRkwBWovKgz5uMcLd/XLyd4iRrv8Ub1iWF+ZrlmA+X6okTwJbPK8vxVSKApecUI4BZv/JIuY4OEAcg2KlWruO+PQQwC3RwK+CFgTWNobhDEChxgBiX0Qv+ROX7oBoVoGKliqA/vwOcnJ3AzVEBXbp0QgJ4HNnlzfnZeqS+LQLYsv2tnjWdFtNadO0he74yApg5dNQw3SMi/lYK76eMQM45riz6MX9WjJb9VPwtEBAICAQEAgIBgcB/AQFJ8fYkI8cseytXLJ+nBTRTAO/cLZ+X5oUcm6sXKlSICGD2vmVZ2JycpUCJiYsngs6ewvLPdu7YHh1bnGmuwFJoseKNilmWb5i9t0qFkcGhoaHwEC1wbZG/bFvm0tSzZ688cwAzArhNQBvYtBdzAOdQAGfoM+lvZ1MkEd3JcfdoPaiEb2W6rsDAm1aVldJ1lvGMJALYQZUB9XFeA4YMTP3zJ2SqvCnwNsORB7LP/f5n6ImpyVxx/YiVjZvWYeqxA0+sO126dJFIWklIJxHAH48eioGOjjB2IU8p5G4O+LaFu7TeY40AzinSYwTwqFHvgRbjdefN+yv/rcZGzuW/zpcFp38/DT4GbgEtKYDtrQ8VEsCD3n0XClftiDmhPUAlpWvBzyFDxoJHYzfo0bMn/BK4C1wxUHxK2W6wd+9e+AlxtLewHNlMGZsz16+tfSUCePNW+97PszEQlTmw3ca1ufyUgFbM0enNPAlg57SzFADh6FQAifnlsO2gdQt0a+dm7Zdd28tUShYvapcCOBRdnKwX2+Mg214QwC9TbdtxLTuWjoMTJ0+CNlueM7DC6+/SgqYBrRWYlV34mQWwa9dOUGXxheTG3fvTAl6SwpaHuh0nF5sIBAQCAgGBwHNF4EUQwBlpqbJ7eM2/HHyJirOQw3PA1dUN1AUqkHIuHdwp8jRcXYEsoKtWLg2/osXKiYO7SDGnNOdFsQQkwakI2sB+DrfXf0UK4Cgtzy2fpCwBJYqj3eVgnvPwpoFZstaCIa3d8W/M2avi1jb92vvTBGPdqYfw9Vdfo4VqH8rxHuhaARf2h4HDpctw5MhR+HL+MMpVryvbhHLK7EbbXlaSkXhkJd3FixS/Wz4ZiRasjABGh4wcf9/GydqYT8fA3rmz6XepvD3yfcqp8us+nuvS3jKsJY9MjVNUgNcwkjUmoxRNxAxpXAEbfnE5Kq0awJerL+V6SJNZsSXhG+vgiS/4Q+DOUSTYkLhq4a+DlStXQigSRKyYsp1QIVYLhrdAy1nE8aauJm0fevg3qqfRwwII77uZ5YhgGtqrEsz55hvMgMyJZCeDCYlmB5g7ezDhGRrjhYotFUwc1wd27tr1hAKYKfdSMGcws4LKWRgRwY7vX74IETBlvJ+cBOfcfti0zXATLZQNIftlxzEZC1K7W7N1FgxD0tRwJ4Z+D3XmkciuqDxu2rQpjOxdEd4f9j48VHHC/fP+DQjn7/bfIAL4+14dacJ92ZtbOp9dNoqIWJORE4qffj0JAjEPzI1IA7yFVufTB7aj72+6VCQFcOUH4VwBvGMKXYdztbbQGAmU1WPH0XYJWt7OlNm5Z3M6e+o4KYgXLFrCt7eIyBz2wYdwCXMbsQlSbkWr1aAyz/VxLmFpW6UijZTI/d6bhBa0c1ABrCYFsBEVwHPmzIQdP3wAnbt0gcvbP6OcR9//7mv1NLb6bUE/RqgNg6VoAW00ZsFMtNpm7SQ8ltdvpEMxqm+n65spEnnoxBmwa+cuOHrVkGv/Ph4US8dd/sVYWhB5pC2GCwBIdrXzJwtdn/gI+BUjvqXxI1dwZD9yHNMdeH9M0XJL3Y86vE+OO+z7mrjQcC8lghZsHhyRT0hNqNBl/WH6N6Nh2vRpYAzj79uPHPk4BrggwRYqhr+OY1mO/hb3635OAM//gPC5ZSgqG2+izApgdnxr/ctyfAx2KEv7L/l8DpTyLQUtahpl/d4RcxaziO/xQ5tQ/76Y7U/4fdpU91zGgaNXM5+pfq4am0Hz15uDm6cCc1N5gKfOiZ4zxb0cMaJ+LBQ38VzseRVGlLPiks1TEGSYeCDLhzjOseenresMQeu0nON/kKcfPaeurV9B42SX/k3zNS6GJDnI2m/xhs0hgCniv/wfXc89XQkkMjtC6cgY2fPKcnw9fpdb9m/8eAI9h1wrukIvtGCeOYePF7HqUjS+96yULKv/whl8XExVyyO5LfEL1vEc5/Fo4T34napwFYXSx49fReXvXsqxNqNvfVT4G0g1w/7TKDNBh4HFN3ZPIIXJt5us58qKciiBBHdHygHMnkdXnZtZbX/hR9dwNYWR15v0fN168jLd97ktv6DSpA3MnjCUcv0mmRXsj8eVwDWk/GAOE6IIBAQCAgGBgEBAICAQsI6AbQUwI5JqVK+aK0FZEVMAXb58GXbv5aln7CmM8C3sVZDy80rKX/buxFK/sHfdnN8xhSz7Lw2dsfIq7D2sNLoEsfcyRu4ytS8rbN5SxLsQKX+lwua6zGY6OTU918MyxWmvXr3zJIB79upExFtUeiFS/PJAblTrouKSfd6+fhpu37kNOpS+pmJOY51OB+Hh4XAb04ilpMjXmHJeUKPSt/G9sT2+t7P5SwmcD2fBvZAQwsgX1dfKEgNp89mL11OqJ8kpSJWWAIcPHwYHs9OadExGADOinJG0JryuRHVR+nsMkrQsF6+jkeOchIGm02csgssHV9PfUl5f9m+lUgUaDEhl1yDVFZuDsvLXsbmnbqE6nWE0HruUSl5/Y2cuwff8I1DAGGHXsXNaQNtTHyqc5w/oPwBK1WgFvr7eyAP95Rybiu/NN65fhTp16+CN8fmvBld42PrNT6vkVtS5NQ6JAM6rXeb83V4COD/HzLlt8xa1oEP79lDUl1tmS0VhXkfRQgI57WWnh4KDxgHzYbvBosWLYd9R+yymn/a6nvd+fwcBzAMXrEvTHdGNUYZnlx69ZV7EISH36HeT3r5olecNyH/9+F5ZdwkCyWpSwiNaxf3VGQHMSjEjtxRUm63l4hy4tZ0ggP/rLUjcv0BAIPAyI/BPEMDDBveB6tWq4Yr1diLMsl1KQ/2WLeHo4QtQG21q4lz8HxPALLDo4O4tZNH8dxDAWgctrP+qM6xEy5ZD17OI0Jgxpi8S0l9AkL4oElhzIOPEelTMroSUym9gTsWxsPbDj2iCIRHAaQUqUa7FhZ+wXJtxUPo1/qJ45m643QRw3br1MCfOWdq/ZbcO4IUTrJUr+ETB3jK5bwGogwpfcK8DyxcuAt8qXSAdCcksJICZEjjyyo+UWyjUQf4ia3n8YiVKQbNmTWH92jX0UwoqI2fOnAW7Fs8ny6SZY7oRPpdSC5snJ85knVrX7QHhmFqxI1mj7vhm5hMEsFqlhlkTOsA5zJ25af9dwrtqST/MAfx7vglgZu2cszACmFnV1qpcAlV9KnDMsj0JZPuFK0oSHvq78ok2I4BZGTCsNQzA3MkfdOyHSs0IIoCbIi6VCvvA9u3b4fDGzxGXmbDxdz0w656N336AxO1A+DOzMBF9jAAOD4+AKz4VKZKSEcC+mJfztwN/0vF6DhuI9sBFsR2tgU0bN8G6yR/ASQywM9XqiJbRX8H8dn1owr1i51QigBO8auL3C+ALjF5m+1dt+Tpd5+kTp3NtInVqcutnE051mdX6a7V4hLOkBmbfkxX0pT9zPY6jo4NNArhe/XrQb/A02l+POTxZ0ZgniNu/HwLFUJntnXII9uw5ATdUHayeJ78EsH9dzMF67hwEJjuhbXtHaOocQkRQz5FjaEK/2lJ9wwAAIABJREFUAS2Ycuvf6e6lnyCAWfv8Ynx/DERxhZ8njqH+mF8CuA/mAJKI3voN6sPDtCgo6OkJQb/yCb1EDCc78vZbOIm/H0uFEbSstOteD++rE3w1chxdByOAGfFb2LsgTTTrukbK+tshtH1+XgQwWwiaObaVrN8zApiNBzkJYEY4NmeE3HMYBxix+iz1czSyCi20KLWpqPhVgw7XKTQaDTgjoc4UwPkhgNm41a5JGViLgR6MAGaE/XdzRlD7s3WduRHATAH+ydRB+RoXLQngRPfCMBNzku9e8jU+L6+AsWJDJJjHwroR8udVbgQwe659tuAzmI4BBFGxPICBEcAscGrlqEay+i+cGUPnsYcAZqkXbuj8aIEo05gNF3HR7L0a5eC9d+vD9q9XgpOjE2HoiJ/O2mxyDLi2ayzmejPA/K22FMBPEsDW2t+eb0eRWuXc74Gy5+uCTXt5rvpxX5LCvWHVQhQI1qhDb/m4YiaYBQGc6+NB/CgQEAgIBAQCAoH/OAK2CWCWCqdBvbqPlbTWgKpSpQquBZyDvb8esBtHT8+C4F3IiwhLVpjal5G/yRgozYhRT5x/sHddVhgxzAjgiMhou47PyF8lzumMRk7ksLkAS/1YrIiP2eqaH4Ydl0jgiEdEiNkq9hLAPXoyBXAAbD0QaE7hxAPZ9WnJOG8biqlCEmHnjh2QFBtOKT5Y8B5TUsYlyAVqltcx5m1vqISOMwbggYuMAGaF3ec9TPVSpfVM+nvGvNXw7qABoM/i971t9Q9w/NjxXAlgth1TAFfD9SxGALP32b8IYC2m5lkE146s4+dFTJmCWoVzThaQS3OTHIrq69c5jyIRwBKx6vlaJyKAS2KgZM4ybtZSDKw8gQRwuF3HfhoCmAWql6uD+YwtCGAOoAmuXrmK987tsBkBvGXrVtiw7i+Vss1GYf7hZSSAmzSpho5EXawSwIzgVKOym7VLlSGC+ppK7QLfffsd/HYqJK/bfal/FwTwS1094uIEAgIBgYBAQCDw9yHwIgjg9FRulSyVfWs/h/OYS9JBlQILFi6Ar6eMpShI1yK14daNQHCsM5II4CpVSqPC7yAc3bMTFbmx+OJuPYJV71AAczKOhdObl5PyJ1XtRKfSgxuULFUSPhmKlqW4wB2fxpOyePpVJwWylzoJc4xmwdJZs2m/dFcvInyTEvREvLhl3odvv/0WTlyNp+v7dtYoUtoFJziS8ujLkQPpeKGB5/D76ZCmQ8UvEoRLv/gcJ1yxkOJWUPZ3vIsrWUxv/W4lTdQmLJ2OirQCYHxwE75AgjU6g0/Y8iplTHswMrMvVAgYSDlaTYrXyPqzTR1vtNashCkbPNGaxgAXbl0la1u9guNhqzAroo6dOsHArq1oE50pDtatXQtbfztHf5d/rQWMHj0KCusfwK1bN+Gz6T8SHl8tmEzXnxQRStHCxw+eJQLzg+E9ZXgbHYvAN6gALuWaQLl6xo9bQrjPmvMxV3bGmGhCN2H8MJzg7UR7pictexhRkZ4pr/8snBK6urqAorA/Teb0Ck6sZZgVe9L9sgkSK1pTIp1fmfrAKhQJ6oJE+H4/9VP6XY043MJ20Xf4ePrbu3J9WLb0G/DR6DHyF3P9jB5NBG6iRynYsGEDTB7Yl4jaaLfCSLYuht+WLoULFy7Akn1boKC7G2SFXoN3Br4DQZjjiBHIq5ZhXlskWZ0yomDS55/BzlNRZIn6y4aZMBwJ4EsxWtn13Ll0HIbiRDjFwprW8mYkArheg0bUTiWitzbaDDMSmCmCGQF8/hK3ArZVnJCgccHcnZaF5fisicd95/0vMefvfMgwOFDu5azMRJg2dSqsXDIFFcYX0TLK9qIAO6atfuvjW4aU1nO/mCNrJw9T3WXtaMKEmbQI4Fe3JbVPCDtP/ciE44i1/u1atiod99uJX9J+meZ+0bVLE/Dy9ILlKzbkiof0I7ZW/s9s/lmxqj9ZPe9N3QbePt5Qwacg9YfEUCc4f+48+CQ9iaG1EzHL4Zzjis6YlGt/O7v/LCnap80dT/0oIk0jG29S0VqfFZazyVr/shwf47Ll41WxBq1k/f7jr36UjaexKVxp8LzGgYt/3qfrz2/9SNiWq1kGRoz4AANRuWJXKp7Ge6jQXwQ3LvPj21tadhkAPXp0B50xkXb5ZfVCVIzvh2Slt9XrzHZyl4//Ok/ZcyoJA5/yMy4+SsyStd9UpTvVx+SJo6geXNJjrD6vLMfXS0GP6LrmonK+Z4+eUL8JDxCRSmpEEPUjj6ptZPU/9qv59kJF293zbgEqXODSZMYCs4z/snczCkxKSEojS2hJAazAnGxMOXFt11T6feF26wpg6TlV2T2FAg6SFSWstj+pX0xYMlv2fI1Ca/ecz+e3Rn0IZcuUhRmTF8LUKVPAp0ASPR+kccVgDmzJ102LjQUCAgGBgEBAICAQ+I8gwAhgpoJ8UvnG3nuaNWlETlq2CnvnOXHiBBw9ftJuvJjKlymAKVcvErUs9VIcWj0zYsrBQYNKXU/w9HAnElhSBj+K4g4u+SnMCtq7kCdZLbP3NZaSh83x2flpzo3OaVExGKz6KMImCcwsh5nilJHcuZUe3duRAjg5Q0mKVlLY4n8KVNmyAN2rly+h485Z0KgwCyta77I5DSO274WG8dRXNsqE/i6o9PWl+dpNtItmLkBFihYhZyX2d523eM7aL+augXff7Q+zJ38JkyZPgh9/WI4OXqcxxddfbm1suz//vPTYAppdYwauOzACOFnFHZv0Ck40s3UUVm6e2o71z4lfTq4ribCVClMRs3LjGp+PV8e5JOU+NgdUl6jRhr5PVfJAdYdsLpB0y4qBs2fPgpMyJc9jM3KZzVFZsbc+WHtmzkBVGrSxTgCbbyAc1zyKFimC96bHwPaNsGXDlsf3lp9/sHUJZtVtWTZt2ZafwzzztvUa1cB5Xg+cW3HHO2U2V7gz5W9WlhEUhkfUD9JU5Wj+4aTIwJRAs+HY76+2Apip4+0pDx5YXz/jOYDZGGhdAeykQw/zHEXkALYHbbGNQEAgIBAQCAgEngMC/wQBvGVWf7iPkZcF3LLRMmYnDHq7O1mw1uowFG6ePg1Odf/3mAC+e/cuXDh+BI4cPQqKbK5QsixpSk78FdLzCNecBDD72yWb5+bQK/gLiJR7xdXEt3fCyQQrCQ7mFxS0CmKloJHvl4gLzaxoFZH0GacuRp+u5hwvTiZOcMerC9GnZyZXosZqOfEj/R2NkzX6O5UTR/E6fj+eaJ3LSqrKnT7zKlP6mZW/hVBFjTZDJhPP1anMCIKvJ02CsmWbU47Ri8Hc4tQeAphtpzNxuyedyXw9Sg9+XUgQs1LYwF/8khX8/vUOKfTpaM6dqTLy+1Mp+P4S3mkKPnEpYOKEi9GIky8sShXHPxP4edRKTqyYsrX0mbPYIoDZNknaUkQoZOJErEYNf7gb8ZcSmCnBQv7YQ4dyMCagHbMJdNnWJ8KMAGbFw8B/lyZwKSpu4ZxoJl4lQtnVwAlpyarXJ51HIkc48eN4s8TWWGLMjqmFM6P49hpuhe2AOX1Z8TLw7+MU/HtnRSjfzsGXPv+6Hl4/9hDAbDum9GUpOiSrZwW+nDOCUbKEfhYCuFq16vDu8El0PVk4sWY5gFV4RjZpXbVkMvbnK3kSwDb7rZL3DydUnLIitZNEJW93UjvKzub9PkHN209hA29fURqeq9qyf8eb+7cOgyNYYQQwJ0aHmgMP0KvWjsIIYBa1LxHARgW/3pPqQ5STVYPWYcyi7cbpWAoEyQ8BTNdtHld0Rj6u2OpvTpm8v2VpzNupOA7SeJOTAGbfW/YvRgCzIo2PSSr5+BWl5Tl+pX4fr+L4S9tnZD/fcSDL5P5U9SNVYbEKPhRwA+68X0nF0xiGJN8EuBecvwUxaRx8PE6aiWBGAFtrRxlK3n4fj/9aPr5Lz6lojbw95zUuZij480Rqv4wAZkWl5ONOAQMfPy2fV5bja5qC7+ds4NZtJpXccUsiuKV+JNV/qko+gZeBauWP67q6mBMNF8d8vaAr5vpqzod9HCWkXNnmnVBJwMrVHZwAXrzTes6uv55DvJ8zApgVy+eQ1C/inflxpedrrIYT9VJ9JGj5oqwyiz/fnBT8+SaNK4IAzquGxe8CAYGAQEAgIBD4LyNgmwAuVqwoVEH1KSMwbZU4TDd17do1iI7l82Z7ClOQehX0IDKRCVYTExNlJCgjgaXfmTqYkbbpFimU7DkPu36mNGbEJZvbsQC59PR0DAx2IZUx+z7TYMSUHtEQGcnXRyyLvYRjly5tcB6vfKzUlY6jMPvE3rt7m96zM9JS6FxMlcwUmEyBzJy3bJWxfR2hTFl0LcV5KsOZ1QVzMMvKyoC7SE7X7sktiz+fuRJTVw6CojiNSkjA9DdLv4czSLBaI4Afq3RxP0YAs8II4AIFCjwmgA1xd0lFzdYLJFW1tWu0JICr+dd4TP6y7ZnCmBVNQZ6ShBHArD5d9HzdQAvJMkI55zmkYz8tAdy1W1eo0cSGAtjiZhgBvG7tOtiBKVbyUyTS1zJVlXQMto4hlS1bno5czs/11K5bFd7q8xaUKFmBiF6lKZ2ITQUS7syKXG2KIQW3XluJnOdYfcyY8RWc/oM75v53iyCA/1N172TkC8DpKrml3X8KBHGzAgGBgEDgFUXgnyCAFwz2geIYbZaEuUOOIbHbtcMb8CDsAWiL9qJI0zBlRSSAA6FilYqUA/T4oaP04h505YgZZesRZq9oFeT7sufP7ArlMG+QSVmf9lUqWb5DJCNjUbGMkYgxRrScQuVvhjJ35W++T/wP7cAmACznD4tutixsAuyLOXIiMBeQlLvH1mWW83ah3LearNh/6E5erdMyezE2wbacmBnABSpXrgyDPxhDE1U2uWVFilhevnAW5TrWAH8/fFlLgsqHckLNeac+TJ02FcIMnAjKb6lUuTYRv3se7iVrYY+S7hAeEQ5Fo3wosMVZbzv6P7/n+i9t/6z141qsEkycOBEKe8jnJypcUBo5chTEPrKP8M8L82e9zryO/6r/PiigCo4jLqBxyf15pMdccklJSfATWgCKIhAQCAgEBAICAYGAQODlRkAiqF7sugSzEGYKRKbCZeskloUpTlkgqq3f7cHUx6cIFPLkRHMMKoyZ4pYF6THnMXd032IksB5VkYwYZr9ZK3cxR2/v3kwBfDbXUzpb5Ai13JgRt4x4Y+5p7D2R/c2ugwWHJyby4Ghr5eNeLlCmTGkMSM7k60xaDZHH+ixHWg84k9CRdtMbTJSXl+V6ZUQfGJLQGe7yE/PYS5g6iQWaSzmApXOWqhUgO72jKQUuo4OYoyl3i2ppJykHsOWxM5Ru4I85hjPMQgdp+/sX7c8ZzY5dEx3AWLG3PligZufOncHZxc3q2os1rI0optj1yyZ7mtZLu0392mXAA3NdOyhSoWLFSlDEywky0jNwvU1LgRYPwpMpFVK6AVXaSBCz1Q/WJ36/cOelvacXc2G5j4NCAfxiauGFnaWMtytF3ggC+IVBLk4kEBAICAT+NgReBAGcliJ/Af6qtytUqFgBVAUwT2bQLahWsRSEoNLX6NEByqJNzZwVZ/HF+TIqF/mESmWeVyn1kUT0sdwj/+WyclF/KOpXBu2SvsAcq3vQouYPmhBB5B1Yvnw5HL9mtkJWmqWnrzhYjABmlr3WCGB2a3GqknSH2X+5Klm9Y2apy4pjtu3J4isO1d96+YwAZhZg1ghgZmEtWW5bntQhOwX7ddBLTwC/NWIy1K//GvwyfSBZwMdqzBLFfKLYt997sGbNGnjgFQZ1XqsDYcmhUMirEETsC6MjORssFI/5PP5/dfNnrR+Np6/5+SF/XqjIpgqdDRJ4/TxredbrfNbzv+z7N/JVc8s8h9wDIbIwx/s5VFxcjnrSAeJlv0dxfQIBgYBAQCAgEBAI/McQwEB2BVn6/vvWJRiB7IHpi1iJT0wiMlkqrpgbmM0PjciVxsbGme1fn6x7ewnH59VqejaMB19U/CbGR5ADGFs/YopOIzpIPXwYDnvvNOLzBI2WUmcxpyxW1NmpZJ9tGch8/foNdFkrS2SxpLBl2yequVJXKlokgFmxlwC+dYs731gemxHArGRaEMDuWTy1lT2FHbtKlcq0qb31wQhgZ0zNYiJ7c/uLHh2wXuXi7MAdkdzRQYg5yGkx97IB231SWhalukrGVHKsnaAJOW0noZOi/3estz193aECmAVO2FifZYEEOYuwgH56pF/onsX11+Dtfm+Dg57bLCjNA2TwrYdQrlw5/IJ3GEdTGuUcGL3NupWFMasoJa3/ekZnmDVrFkTG8A6U6OyDuaZGQ/D6ZXD9xnWIxXxsM2bMgML4gGHl/OFfYO2atRDuWhE++eQTaFGEL3CbMIfksWNH4dsNPHeCp0MG7ceiglhJfhREuQhjMhz4eZQ+MHjwIPDXhcEcVEolqLlnfyoUp+ta8HU/cMV9jUYlzJs3D+5e5FZjMU4utIAx5b029P3Zm9y6UipMAVC8eDFY9nEAbNu2DbYeFRHsMoDEHwIBgcBLicA/QQCv/uZjstbRqf5SdDKbooZdPyGl0PpN2+HXffsgDa2GSFWIEyz2aUSVK01A/uME8EvZkJ7zRaWmpkFahu08P8/59P/Jwzs7arE//tcnNf/Jqhc3LRAQCAgEBAICAYGAQEAgIBAQCOSCgOSCJEB6EgF7CcdXBbuoqGhSHPuWKAVqJIGftWToMyEsLAxzE3MHqmS0dy5Z8tmPzQLimTJVOnbhwjzFz7+tPp4Vf7H/34eA5AJn7YiCAP77cH6hR2IEcM8ePaFtk8qYdN6ZLBLCHz6Ec2euQZuANuDEU1NB3INgsrwbu0eeU0q6WHsI4Dt378Cwb7+DVatWwR1UgbHSq21jOHz4MNxWloSPPvoIDi38ChPexxEBzEqM2hf80ZJhzPt9iaBl+Q9ZaVCtFHh6ecHuIxfob72zL4z+eDSUzLwCS5cuhbtJfPDO1PjCJx9/AoEXfoJDhw5Bdf/a8P7778P0T74iZdWACZNou0KYY5EpriwJ4BTH4jB61Ggokvw7WZUKAviFNk9xMoGAQOApEXgRBHBqMs9NKBUPI89xqsUIy5wlWoXBRFiMmB1VXiysRQQB/JS1/erulpaWLgjgF1x9jAB2dv532Ii/YOjE6QQCAgGBgEBAICAQEAgIBAQCAoF/MQKCAP4XV66VW2OW13HRsWgb/Zci+mkRUKPK2svLk2ypWYmOjILYmGc/NtMxMwV3zmM/7TWK/QQC9iCQGwGsc3WXHUIogO1B9G/cpl+/frBu3TpZgnF7Dl8y8xp069YNmncKgFJ+fhAXFg2PMAn78YPHoUuXLuBd3hsiH0VA9r1gOHXqFEzZJ1fISufIiwC+9vNP5LE+YHgnmI0K3bg0ufokWedGBPCpb7+BWCSAY5wc6dBGnRdMQ6XvnqUzifxNVVuoVrI5oeBfyw+qVasGCkcPiozZvupH+r6AbylUBg+GxZjIm1lNRrv4wqhRo+Dupil0vCh1RdBg8vkxn/YkAvjKtQe0H2ZCoM+eAdVokA2LyySF2pGDUq5Ke9AV2wgEBAICgX8GgRdBAKclyQngf+ZOxVlfVQSymQU0qsHTMtJf1Vt4Ja/b2dEJLaCcKOBPFIGAQEAgIBAQCAgEBAICAYGAQEAgIBDgqYcEASxagkBAIPBfR4ARwAo0bbRWnN0EAfyPtg93d3fKo8fIz/wURgCzZOBvdG0Hjki6arLUMgIY3PgCISOAjx8/DtMPxFk9vD0EMMsJ+dG4gXD+/HnYc4grgKViiwAuW7sRtGrVClZPG0ObWiOA1UjgfvLZEDh/7jyEx6VBr1694NuJk4jwLftabSKGJUI4XFsc8ysGQNn43+EgKoJzI4CZ9fP/3g2AOXNmQ93X2wkCOD8NS2wrEBAI/KMIvAgCOBXtckQRCDwtAiwHMHtvScFntSgvDgEXzO/EUmNY5gB+cVcgziQQEAgIBAQCAgGBgEBAICAQEAgIBF4uBNjqt5JyAIsiEBAICAT+uwiwnNi2MkbrzBbnEjpCAfyC2wkjgJmlcVZWFp1ZpVLZdQVl065Ahw5toUa9lqBzQb9nzMkYHR0NO3fshd69e4POVUPHycCcu1evXoH5B+/S3+kqnqtXKnkRwLd/nk2K2wi3ivAxWjJXKe4J48ePh9RYfrxHLuXlOYAhiSyf05y8iMDdsHqt1fuJUxWnHL1LPmwMU6dOhcumqjANP08vGkHnq91pECl412GeYVai1SWJAG6iC4Q1a9ZAlKq6VQWwQesGozB38bltP9FxGnfsIghgu1qU2EggIBB4GRB4EQQws8sRRSDwrAiwPMCivDgERP7fF4e1OJNAQCAgEBAICAQEAgIBgYBAQCAgEBAICAQEAgKBfwMCksW5dC+CAH7BtcoIYGaxzEpqair5w2s0nLzNrTQtEAVFihQBz2I8RyMjgENCQvCT59D1K1OMPl2NcRARHgGnEgpAOH4+LQEc6lSWjuepyYKvZsyAuIeBMBsVtowAzpkDGJQ8B7Dfa81QAdwavp012+ptMAKYEbqdyqWStfRtx7owaPAg8Is/hQTvWiha900ikC0J4LJJh+DgQVQA2yCAm7XvBl6envDriu/ovIIAzqslid8FAgKBlwmBF0EAh4Tce5luWVyLQEAgIBAQCAgEBAICAYGAQEAgIBAQCAgEBAICAYGAQEAgIBAQCPzNCPj5+cqOKAjgvxngvA6XkwBmXt3x8fHg4eGRZ/6C4plB8EbLlhDQsx3lhNMYlfAwPBx+3HAUFqFCFu5/C4f3/wrexmt0Ce51v4ahQz+GMHV12SWZTC5kKTht2vswa9YsiInhCdRNLm4wedIkWDx1LsTFxqEy+RF9n5FdlD7fQ4tlZgl96l681RzAqW7FYRLuv/uLdyEW949y9OLHVXBrar2uJMxAIrmsNoMfV8lzBDvr75DCWFO6JbeQnjGCvn/oVBwGDhwIUUd2wQ1U9sapi8oUwH9eiaf7mDT7S3BzcwNHI1dU4xnp/+eO7CRiOV1ZwPy9+BAICAQEAi8fAoIAfvnqRFyRQEAgIBAQCAgEBAICAYGAQEAgIBAQCAgEBAICAYGAQEAgIBB41RDw8/OVXbIggF9wDT6tApgRwK83ex16DuoFpXz9UJEbSTmA9x2+AR9PngKHv28DLd56C+DaFkiKjYF1f5SA3buPWSWA2S0PHdoOieeCSAIvIQSate8EVatWgaXTviOr5iZNSsOmTZuJAGZE60wkZletWmWTAI518IKAgAAY26ICEbqBqdyFvHqNauDp5QV345WU8/eHL0ZCKuYRZASwRqOGKaN7ErG88XQEWUvfP7UZDmHOX6/67Wj7tZ+PoBzB1ghgdny9hhPKEgH85pttyAL69G/b6XtBAL/gBi5OJxAQCOQLAUEA5wsusbFAQCAgEBAICAQEAgIBgYBAQCAgEBAICAQEAgIBgYBAQCAgEBAIWEHAz89X9q0ggF9wM3naHMDFM25Dk8aNof/gvkTIYsp7MwF8BT6eMgUOLH4HWjMC+NYMSEYCeMPp2rBnz364p5UrgKXbNWgLUo7f6qUL01epEbdRFTwNojO5pXST9j2he7fuoDMm0d871y4hYjbBubRsPydTEty6eQumzF1G25Wt1Qw+HPEh6EwJ9HfojfNkHd1nyEdwD21IDx06IkO8eg1/so6eMXsZEc/jx48ErVYLurRoIpIfJHJlb+8ho6BBgwaPr8fJEEe5h8/dfCg7nkQAW57nBVezOJ1AQCAgELALAUEA2wWT2EggIBAQCAgEBAICAYGAQEAgIBAQCAgEBAICAYGAQEAgIBAQCAgEckHAz89X9qsggF9wc2EEcEZGBmRmZubrzIwAbtiwIbRu3xJ0Oh3uq4SY6Gg4fzXiqQjgNKUbnd8ZCVxWJKI3VcW/lz6l73VGTuhGa0rK9mMEMCvp5uOlmi2XJQL4r99dzPfLlcFSMSn4vwzZ/LxKc07hAgZ+vryuJ1VlafHMLaAZPqIIBAQCAoGXHQFBAL/sNSSuTyAgEBAICAQEAgIBgYBAQCAgEBAICAQEAgIBgYBAQCAgEBAIvPwI+Pn5yi5SEMAvuM769u0L69evB5b/Nz/F1fQI+g8YAJHX/pTtlpplgq9/+AEOLPkgXwrg/JxbbCsQEAgIBAQCzweBl4kATnJwopssqE+kzyxw+FtvOgtY8BIG/Ghj6dMpk7lZ5KNka2jjVC0PoNLp7Qv0yc52AqVKBW3e70BOFoZbUfk4KUCClp+3UDo/r0GhlV2Hcya/r3A3HoDkbuD4uaS70meEC8dRBXr6LJzOf882esr2czYm09+eadyJw2QOZEpwVNHfBTKM9CmVeAd3+qdRwwOxfFLN15fNv5euxzOTn89Rz/FOVfHrSnXkKRSk6wGTs+z4eZ1Hah9RTvx8ztmR9OmSYb1eH5m388mMoO2S1Pz+C2RyXFK16fTppOd42dseYx15uy2UkUqfyVKzNfLrytbw9uaSYdGeze3Jsn5cs3g9WLZPqf0q1Px4Eo6e5naRpOX1lKngAW9Sigpbx6ONXuKS4MDbiXQfUvvMBA/6nrVTjVoD3cd0gOUrVoAumrfbvIq9ODrp+fHy29/zOn+6hkceSsdPN7c7Yzbvx05Z3HlG78DbU37HqRgn3h59zP3cchyV7j9Gx89TwDxeSP1Tun42brFiqx9b3me6il9/siPvT5btztZ4kazh45ktPFwyHaieA4Y0hg0bNoBLIj+PVKT+552R+3PjeeNuicfL+nesE3+euGfw9h3nzNuBvfUltae82lmslvffQgY+LptsjO8STlL7Uaj4+GbZHvM6nyXelu1Req9QG/hzxlZ7tPe9I8aRj+8mVZpV/GzVf4oD7/8uevvm4bZwyau/SefPqx/nFwfLetWbCtGpLMeTLPP3bib76t8WXuJ7gYBAQCAgEBAICAQll4sdAAAgAElEQVQEAgIBgYBA4NVDwM/PV3bRggB+ReqQEcCsuBn4RFcqhYqVgJ927xEE8CtSj+IyBQICAYFATgReJgI4xdEF+mGQ0sVft0L4w/DnQgB7+/hAj4GtYePGjRAfEpe/xoCEnQqJ3M7vduMpCUL4czGv8qwEcKqLMwwdOhR2LFhEDh6MAM55HfF3E0Gt0UDXscMphYF7VgKcPXsW/th7gbZ7Y9gg8Pb2eUwA3zu2H44cOUoEcM79mCNHbGws7Fy4BoxG42MCuFnPruDg4AC/rf1ZdqvJOi8Y8cEIULtk0vaHl6+kejMgAZzzuB7psRR4FmvGmxGXjRs3gRota9PxpOuxRQDbOo+0UF++VXto1KghOEMkv+99Z6xWSb3e/aFSpYpw//gvdP8pDoWpvV3Yuw+ioqKg70dvwwokEhWJnEi3tz2qS/lB3z594PDqFRAR8Qg6vduX2sfD0FS6z4avV4A7d+7Ar2t3yq/L3J4s68c1Kwn27t0Lt/8Ilm3PiDvWfitUKggnTpyAdE0BeAtTbxxdu47aRdNuneHixYsQGpkCb/d/GzyKc4cSW8fLq93+078nOxaQ3Qdrn6x+/7wRSXgfXLWV6u1pCGB7cIy/F/lU/T0v3NyKF4Hy5cvDH4dO0/E7DegEW7duhdR0FbTv0AFunjsHWVlG6D6w41ONU541akKHjh3g8IrFVsdRqR29ObQ3qFVqcM2U90/p+tm4lVs/trxPRkhVqFARWvZua7Xd2erHzsVL5YpH8OlrVM+2CGCp/x1ZvSzX58bzxj2ven9Zflf7loDevXvBz/NWQqlSpaBpn/b5qi9p3M2rnalLlYO3+/WDi7tXw9WrV+0igFn76dSlgex5IeGW1/nyao/ZEXdg1apVoMjgAQd5PVfyqi9P/3rQuXMnJIB54JC942yNlk1BrVbDH/sP53UK+l3qV5a45NXf7O3H+cXBsl4ZAczGU8vx5P4DA3Ts1Alib/9uV/3bBYbYSCAgEBAICAQEAgIBgYBAQCAgEHglEPDz85VdpyCAX4lqs32RimwTLTiGn1kAu3btBFUWV9407t6fFqyTFKVf8TsUly8QEAgIBP69CLwUBLBZCRns5QnMpSJw3w/wEIlEXRpXlkTrOCHnnRFPn8lqrrzRc8EjOBn47xlKruxxhmi+ndKbPl3NChTHDK4czNBypVimgivJjMCfW9J+kuJOUvg4IrHISpaxGKiUKmg7tB0cRIJPFXSTvk80n0erkCs9JaWMBtIwvYAKur/DieP8KoAfehag5+npWd8Q0ccI1JyK4tDoLBg2bBhcXrkEwsPDIVHjhIRoI7hy/DK5fbR+rx0RTE5xXOklKYK0DUpDRySczi1eTsRJssqDCBwPTQIt2CZDKVLeNR/xBu13ZfFKfn5FMbqfLsPegAsXLsCds3G0X6vu1WDx4sUQa/CB/m+/DXFItLLjQN2W0K59OzgybQrtr61bDZo0bQIH5v1AxLEvkrKMIFXo5QpjvcI91/PEY/uoiOftUc+PFvbTjI5IJFWAh0G3ZAQ2XTyW+j2RIL10EfTBofR3uJsXtbc723cQwdRlTA+ZklT6PeSXDfAQcX3owhWRUpEUlnEa3h41WS7UPloN6yBrH9riFTCFRgM4sW6TbH9bgQHJTiWRWP8AAm9sIKI6I7sI7VcI4+9YfdTr/hrs3r0bFMUaQp8+feHy8q/g0aNH0BqJZ1bPsVkF6b7u7VhB7eGBe0VqH6fXzaN6jtPy+3A3cIVpoor3M6OaK7Kl+7JUdmlNXOHtlsE7XoJZaC0dJ0HN+5vUX3TpvL9Fu/B2JxVXPf872YErEKXzWSoEw91diOC+unwVtZs0JE3ovGZFfMFUF9CwwIfP3qR600bzepCUaNJ4karg12Vw4P3TI8WTcGzQvUauODrEamX9LOm2WeFtVrhKyvUUNR9HJEVfkvn6HAxmJbmTXHkf71oY2gQEwJHNxzAwwxt6Dq4NGzdthHvhSrrfs6s24/2mQ5ITP5/BPE5J451nKsch0kU+LqZoihJhHpGdTIEgD7ato/rPBJ7iRCphboWhP26XdGwbXL1yFeIr+BMheHLGLBnOrP1b68dHp31J22Uo5Up7o5MDBLQJgN9+4YEOaeUq0HEPzpwPer0e3hzR3up4kZZVIFc8zqzYi2OvEeqPaA0b1m8AVSZ3XpDwTzD3P680/r2kWJbuV2pfsfnEHYy8/UqK5qetb6l96MyOE6lOZkcE8/PIZHYIcDBwPC0V2n8993g7c8vkytEkLVeSOmfy555lu1cY5Y4K6UoPGk/fGtCIxgkT7vc09aVP9cq1naXgc4Q9n1oN7QXp6emQ/cceeg5kGQvnaIU5/mkOhGk75B3aXq3LlD0npUCQvNq15cEt2+Nr/bpDUlISXNt1NtfnijY2dyeBR4743KlYEQYGlINFixaDIZnXW7yuJHww4gO4dHA+3a9aX5C+tySKLa/TJnGcBy42+9usOTR+pDpyYjpeW9xqPz4wbW6u/TIllSu4JWV9gsrbar3e01W1Op4cn/EdGLDfN8V2sAXbmy6OP19EEQgIBAQCAgGBgEBAICAQEAgIBP79CPj5+cpuUhDAr3idMwKYlWLGa/SpNq/fxjlwC0JBAL/iFSwuXyAgEPhXI/CyEMBMCVdn5Ifgg4RIEX0IxMXFwqZFe8DT0wsC3u9DSrXkG+dhy+Yt4FysAryJBEpsegopmNYuXgoDMEXBn8EPoHatWkTkMgWl0qMCKUMZAcz+Dj4fRoq2ASN7kdKTEYaMWL1+675sP0l5KS3cOiq4svTI4bu08O1QxkwY3w8h4lHjXZWUTs7qBJnSU1LKOKr0cO9eCGS7ZD8XAjgFrYbffDMAziyaS8QnI4BZcUbLZbbgb40AZji0HT8ItmzBhdnrt2l7RgCzoss2E+hIADOCNbuKCtzc3KB4SDgRkowAZorixt39Ye3aNeCQ5EPn6fFeEzh0EJXRpqJYP2/CqWUzSMkY7FES+vbrC+FbNsIjVMg2eH8AERCe0Sl0Pr2KEzfS+4PU4RgBnNt57oU7EGF2cv08IqT0ZqLMETFgRbKwlo73LAQwI4jbfzwKbt66BbVrc+Xyxa3rOVHu7EXtaO33m6FHzx6gKGcORDC3D3WRsvkigOPVRaidjhzRBJYvR2LTrRJXGK/aCBFI9L75XitO6JdpCVWqVAbVhQNw/cZ1qNetPezbtw/fu7xlBPBd5zKoRG4MusgbRHTX69wVklNSoHpRT1iMBAZ4cqUeaDkxK92XpbIr/G4gOCCx+MeeY1SvDboEyI7jXoYr4qT+cn7vZbqPbqMHyXA7gQShu7s7VG/eTHY+ewlgSRG/bd7P1N5zEsA5lWjSeMEIYKZEK+tfiBTuO+bvosCItu81zxVHXZLLEwRwToWrpFxv0a0PhISEQMgfl+l+nEqWoPFp04+boGyZstD8La6IlbaPQeU8a7e/rj0AvqV8oXwdFQQHB8OFa/HQtm1buLZxDygUCug9qi+NU87uxWTj3cbZ3xN+rYfJx8VEJGioH+uyqf5tEcARHj4wdMhQODbvC8hIz4A7hYrDEGy/Z2byABOJaDeUqWi1Hz/avI4CIiwJ4Aw1JyQdszhBed+jICns723dQ+3ltV71rI4X9x9l5YrHlZ+PER6MAH7w4AE0rd1Uhmequf/9Mn8VkoxZ0PGT96z206h84p6R4iRTND9tfUvt4+75IOoP/Ue/Re0u7k46KSfbdKgDa3AcVaVza2ZLhbbUjv1fDwCfIj5wYC0PJKmOSlL29961e2QKTGl7awQwa79FSxngyNGjoMjiBF9+6+vhfV6/ttoZI4DZeBPnoQAD2pn7hF3IkwBmx4t1UlMATe+B8lQJkhV8Xu2aLipHsWyPrq9Vg2rVqsHRHxGvXJ5fqcE8pYGtEq3zof515cASClRTGbjTQpS2CAV09A0oSfWpSDMHpFhYRVse16ZFvzkwzhYuNvvbtu3U3zq925kcBKKUha3249AtuffLTD0G5OFzR1LWMwLYWr0+cKtudTw5PXMBEdGudcpDkaJF4Mqeo7niKn4UCAgEBAICAYGAQEAgIBAQCAgE/j0I+Pn5ym5GEMD/nroVdyIQEAgIBAQCrxgC/wQBnDMHLFk+1qtGRGqEQzEZcXXfwxeGo3Lxj5+4tWedPr3h7t0QCIo3IGH1NoRvWkoKtrsFy5NiMvXUdiIos+p2ICJKfWU3bN6yBTL9ahJBemreFiISunzOFYMJWVxpKe2XWK42KdaOzZxByhj/1xvCyZMnIcalKF3HxR+XEQHXfNhb3AI6OJuUhEM+bglbkUgNDnWHTkg0Rd/5HW4GBsKQj3rR91F3tEQkvNG7JllbxtwxEiEVmRGFC/FHMHcsV4RZLthLTSkvBXDcPSBi+vSNnXAFCckSCVx5yAhRpsRqgNfLCAdNMldQswVrdj2Nq2kJH5Xey2qrvV+AKwWjjp4kPGoFlOFK24yytL+/TyzhrTDw/cu3eR0SExMh06CnBd/AXQfp+0e4MN6kSWPITAwiArJ689poB2qCqmUa0+8n9ywigsApnSumpBKl9c71PPdj0qFBw4ZIYCSgIqsSGJUmIvoTTp+nQ1jmcnxaAlhSCHf6sg9c/vNPuLIjmAiEdoOawrJlyyAhuyARwCdnLiHFU5MPu8iIfpVfiXwRwNL91+vTlYjFqN8v0VcSEdKkRxtSMhcrVQnSUDHn7ayC33//HQLa1YVdqAx2yCpO/Sh41ypSgN7RlYLGiL82Iorw7zz0Ddh/4AAEn0mTtd/4YAURSW3fCyBFamiUSdb/FHWbQwdUjJ9YtpwUmdJxwk8hCcICOJrWkPWXP1b9ROeTcLuw8z4FFDTvX50CJY78cIEIk2Y9yhMxaJnblSlQiSjdxBTA6eBo4orYOBckMBHvE1//SNfRcWw76s/JWYWtjheZhiwifo6s3gxeXoUgExW6kZGPoFGPDrniWCqWKxlbDO9E9ZmOFuYNGzSEs0fPE5HXYwxXXDu4FqPj/7FiHV1fuTfrUT8IvXjLYnsMfMDx4HpUJrRv3wECLxynABZ9WiK4urrCSaxnpgw+9/MeUjb3G9WJ7iurYA3ZeHe/YEmr9xl5hrcTSbkuKcAtFcApalfZ+NO6oT+3pLWwTi9Qu4rVfuwYd5wr+w02FJ3mBhxbwBnH096w5af9ULZsWahSRD5elGvzBuF08uZdu/DoM7Y79b/A7ddl+N+L0cvaQ/vJneX99N03qJ8+xECZ/OCuTXR8xvrm7cPJpQgUxfHw3L6z1N7bdK0G97BfHzgYQuNbLa9UImRNRk4kPkLi3NpzL/DyQwqkOXR0KxiR4OvzBhLqa9ZAhFOJXNuDNJ480mkpwODOjj1E9Gcq5Tns86ovaXy32c6yeU51Uzkvet5uWHkA6tevD7rYk7kTwOYLzCtVQl7tWvbwwD8sc+T2DWhCjlWB4fx5bOv5Jd2f5fGkvyORAO6H9XB1v30EcJKaK6+7o3OIDz43FCb+fDYg/nEYkHJg0TdE2NpKgZAXLtJ1SfV39IdVMgcMW/04KeU2f8/xUlh9jj/GwUxE26rXBEWZXMeT6AJuNA78vow7fli2O1s4i+8FAgIBgYBAQCAgEBAICAQEAgKBVxcBPz9f2cULAvjVrUtx5QIBgYBAQCDwiiPwTxHAUg5YRgQdXr+cUIxC69uc1rXq11pyYmXVUvrdtVZNWkg/HfyIFhRPz/ycFGyMAGaE0LHvxtPCdpBnZRg2fBhc/WkqKdUi3ErS74dnrSXCKCcBnHO/26hUZYq1sK0biXBO5eu0SGAWotycCccOPEEAM0KrUl0tKmm3QFpWJbKGLO+twFywEVCpVjH6XpPuRwvAXYc0IyKJEcCs1GpZh6yak25cIGXz0xLA0XeNpJzqMbQFKqYLws7pyx8rYhmB1fTDt4nYczVk0ALsxp/2EuFUsWgyLfzaIoDTylUmnPfO+Q4XqLOg/yc8V2nIfZbDtzEUVd16YuFYo1GDHrdV46clAeyCVqcR4RHwRq+2RNTeuBBORNfnw9qQEjn+jtwikhHAuZ3nzqNUIvqP7N6IBMMVUGhVRISc/RGtb63kkH5WArjt2B6kyNRFelJ9dhranOrzTgy8EAJYskJ19OVEuUHBld5ORm71Cao4rCcD/DBvJ3Tr1u0xAZxSpi707tUbtn83n5Sj7Qa9ToQYxBYjQlZqv86pxegwVQOqEDGXZHCT9b/bHpxYDvplF/Uj6Ti6KG5Nm6Xh1yH1l7ijx4kAlnBziCpChHPfz3l9Z17XUv2/jQEUK5jSOdbc4fjdEJHJLIhLF+KKakdTCrWbYyHRVgngwqUaWB0vHkZEPiaA2XEyHFCFyZT8vj654rh7ys+gx2AGiQBOvc2V8RpzqpN6fZrBJSSUHkRn0PUc+mYJESoth3Qjy1NNgkG+/Vst4cqVK1CrdQ8iAiVCWwXcIlqyoi+YYITvv/8eumO/kAjgnOOduk5zq/d5fTcPuMiLKGMEMCvS+HP199/gKI4DLhlyS+dyAa9b7cfFFdeJsMyLAK7XpzuEYMBO4IUwCkDwVsvHC0YAM6tqt9IV7cKjw4g21P8KRPDrr9DWn9rpxVsRsvbQZkI7eT8d0gaOHj0G/m3esus8Eu6aOK7Ifer6NrePzCwnIkS3Ld8G9erWhQdxZ6Fq1aqw/ZerREhHnN1EzymJANa9Vsdq/R777RJdf8MmlcGAQQ33zh6k/dz8rT8npfZg7k4QW8CFxvNTy1ZYJeLyqi9GALPx3WY7QwKYBYK0GIa23zguRoYYuPPAP0gA51Tsn9zBHRuSFH65PlcscZPwkz4jnArR/h1qe9hlAc0IYBYYdj3iAgVoKU28XTECmI2/AWWKwWZ8/j8rASzVX8wZHgAlOWDY6scOjvHUjopmx1h9jj/GwWxFbateGQGc23gS6cat/C9gQJC1wANLfMXfAgGBgEBAICAQEAgIBAQCAgGBwKuPgJ+fr+wmBAH8itepk5FbOKaruOWzKAIBgYBAQCDw6iDwIglgpsiRFmTPoaXyhd94rkhHtCpmxZK48GrblwhSnZEr/5zxecMI411nrnJF76KlpJy5V4grMKUcucHe3JJX+vs25tBlC5B/fr9TphhMMFlsV5BbO17fwwngQv7+SDB2hlRc9DYh4fXHou9lBPDDewpaCG7YnL/YKEycqLoTHEELzdW8UdmFxIoyowwRhm0+aMmVoTfjaDspR3DZKr50Hsli1HIh+AkFsJITkAEfIAGJlsv6Wwl0PKYUYsrETuOHQFhYGPyxfDO3gB7cRZYDOFXJc+dWq4MKYFx41qVz5ZlUpBzBhTs1I4vRQ2u5srFFzzcph+KVHdc50V0sXkYgV2zNFcAZbFG5SBHE8QDtJy2YZ8eGcoVsiwqkJNYmcyKnYpumtF/EGW6hK5VYjTedp1JRrhyUiGrpPAmYgaJpkyZw/LsF1A4eOBUjpbFLDFcoWuacfIIAdi9A9R2y5TeuVP2cKy510TwHZJi72cJ2y37Z785R8hzMkgLx71IASzlAm/dsRIq11NvIMOcoHv6NoHjxYuDhnAS/oZLXv31/shivjIoupogPceE5GUubBZpO+lRSnofeVxGBFNClLKxB5SBTclvDVyJ6wsMjZfXIcscy5dv1nZwAbtnFn44DaZxILepfWtZfzi1cLcut7BjpTYRvr085sSnh+OYgeY5q6VZt5QCW+oOlArh8nS5Wx4utG45gP20C1d6oDefOnYWgPb/QKdyrtcoVR70Jc10jodV2KLekDX2QSeNX566taX+VMRHWIa4hodjnkOB5eO8s3W9AvdKwfft2iFWVsbp9RIiK+l+hCmng5OQEh/ZehFatWkPk7VvoUKBEq3oeGCHh5OBeTjbeFW7fyep9/rqWj6d5EcASsW68eYr6VYk2vaBipUpwcv5k6kcG4O/zHrWqWe3H7lHnqJ0ZUPkuK2al4ENXNeFhuHae+mG0yi/XfhyIgSD24PHmkLqwYcMGcEvgAQcSsXXw9B9WAwIs+2n0HYVd55FwT8Vc0X9HfYc8Anr+HNi2BLp06QI/bz9Gn7u3r6HPEz+xnM8ZRAiyUqxtB6v1u3vtIfq9FFpGa1CxHbZ9L/3t3bZbru1BqiOJAD75ParKWT0rtPRTfusr4qx1pfkd50r0PHRyfEjtKl3BiVKnmItWHR7kjYc/v3LmtjfcipJtkle7tjye5d81+/UGjYMDHFi9L9fnl3R/eR1PShGR6MRzoxdNS6AAFSmFhLS/9FzuOnY4BTxo0P2CFSVgnWPAzvavF8vq325cbPQ3Syt9W/3YEB9KAS7lfbKtPl8lHMKci+Var/Ga8hSoY2s8CXXxJOX5/W27ZBbzeeErfhcICAQEAgIBgYBAQCAgEBAICAReXQT8/HxlFy8I4Fe3LunKy3i7osVghCCAX/F6FJcvEBAI/DcReNEEMEM52VFPhEyb1yoTMRWL1qqsWC7w/p+984CL4vji+I9+FEEEsaGCGksMEgt2Y+xY0dgVY41obLG3aAwxNmKPLWoUazQx/qNiEgMYC8Zu7LGCBQsgIEpv/9mZPZI779gDFBHf5JPPebczuzPfNzOr+9v3XqZHGxE6M3AvP24lC8EWziwH8CsWgCUP2TLME+unn35EPHvYLnkAxwcdfkEAlgSCki7pQujNEB6ZkoAr/d7sXUseYlkSgHnI2ClCiFULwOocwbfuX+PXcUoUoaANEYCl83Wb2JF7utlECuFALdzeK5rCPctigs/y/uoSgCVPTJ8xzXiOWZMYTc8/9QPr1l+MhoW5BeyThYfiM4sU7mG6Y+6PKO/igoY1TDRCSKsFVusidtyD7bD/Nt5OEoCl/tw6GcyFw7Yda/OQv4YKwE3cjHRe5xlM+Dz461vxIkBuBGBJmDnLhPJ05rWsLQA/tBcvCBz8Zo3G8fwQgCWP7SYfiRCvNs9MNDYno/LvoukHTZGRFIp9e/ehTpeB/MG68am9PCelJABLQu3xQJarlX23ThOe1elpZXUKwNp81aFeU1JE6OQsO7LcscOZh3XIps0vCMDSfHfxqKKxXp4FnsxXAdjepYnO/cIoVYSmjbNM4qFKUy6d44JUZtk62XJUC8CeQ9pzj17nsrU5j59+9ufn69KhGRfoJQFYEtJr1yiBR2y9ZUZf4+d3fLe9zvqSACzlOq/fthQP4b1/919cIDF6HodrLMf0k1vJ2QrARvUa6RynTZLwoFYSyqxrC0/p45uW8Pph1mW4YGty/hDv938FYF3r+Mlf2/i80iUAcw/QTwfizJmziD1xkJ9fLQDrW8cRockG8eg1sRX3FLeMEuNUh0g/dz3UYAE4J9ydyzR6Kfa++YDlY+3khei7p1CmTBns2hvC7yeP7/8DV7aPhmz5mY9HLQCbezTQaV9Vkj2P5FCjbwuew/r2jt38RSVjj6bZzgf15qFLAM6NvVJu3NU5z+6wXLAjR46AjRVTvFlJYAKwVEqm3uIvXhzff0HdFZ2fr1oAfljMls+TH5f/kO39Sz2+bDvLDkbJuX3dWglB/tp+8WKJZfKL91OxLoXw+68ALITjUs/EldT2176uXi5qz1yt9aZLANa1jv85E8wjgTSs7qDz/qrm8MjWJVu7Xnxsne1+Ir04xF/AWy88gNU5xpX40nEiQASIABEgAkSACBABIkAE3lwCrq4uGp0nAfgNsaVzyiWeg8w85SHvsXGm+IfsjWvheOedd9gPCfy7KoPllGMPpsf9LHINapf0tNJQqVSYN6czFixYgMdRwtPmqVVJjBs3Dje2rcHlK5fxxMERc+bMgZO18Kg6Ffw/9iB0Cx4UqYoJEyageSnhoZBh8hyHDv2JxduP8u8O5km8na2tLf/+7NF1fD17NqLkB2NPjUtiyJDBcLe+j2/8/BBrKlxk4uHM+7V8njeKsLbp6cZYunQpbp+9w49HWdrAnXmD+X7Shv9+4h8RCjDeWHhOdWvTgIdcNM+M4/3ZtEk8CND3D/oXwNAPRIAIEIHXQCA/BWDt4alD2hY1ecI9Qh9nunAh4uG9AB4q0bZ4fR6y0n/1NzwHqFvF0oiPj0eEid0rFYAv7NuLChUq4CkTUqVQp3YlKzJP0T64sHopz6lapd9olov4NiJPhPAH8q0G9MUaFrI1I/4pvx/aPk7iwlfraWO4cBRzJxxNmODdpGEljRzA5Zwy+LiNkoQnlr6iDiGZWDSBC2xgOQQbM89XjyLm3IPXpKw7KleujEPHhMetkYURD4V8/PvdXACu+ynLPcr6YfJMPGlW5xwu17o36tZlIuOyOZyvdL+ShDxzFiI2JSUVHzUsw/uXkWjP2z22Ksc9S8NPbOL36aY+03H2zBlcungGVZgA5l2zOq8fYVyR1zt56X/cjtWqVOGeuvuXbufCxQcjP8EZJpxdOX+B59Id85HIpZsWpxkCGPID7iasvq7rPGGhPKXrhLDcx5JwVaJEKT5ffp2/RqdHlVqgfnxHCO3FypmyedQWf6zcykOiuvcdxD3E9rGcs1Jp2rgmSjEP6D++D9HpudpmmPAMVXsAqz3OKw0cwudH7Mnf+HmkFxYaNmyAI1t3aphY/WC//iiRU/p56D1+vHLVSujYqSMOffc9F3gey0JDCTlX9B27qvyBfOzJ9Xx+OjE7SjmQzy//jo87lOVu/m8odXUOWMnz+78ewKo4J/5iQvupPnx+RNx9rGGPB0YuXPAN2CVyXVZr2RoNGtTHsRXbNATg9IQK3EMsoSjz1P7PejnHuErroMuk7tzj91V7AJsXqcHtv2XVAo39ws7FA+fP/41nqbF83VRMiuP9vFfkPZ0czy3bxNvfsFfxnJ2ffOjGhfjyH/ZiuXLNcPTgXpRk635A707YsWMHEq7Hc471R3fm9rvw7Q/cDmXasTzkuupfS+X1u8zshr9ZTtvj+2/wXNZ1qlny/SEjWtNTWtsDOKHSezrHee+eCDkdYcvCbLMXAE8aKagAACAASURBVM79tp3brWiCeDElxVxEUjB1fp+HBN+ySuyraZYidPoR/92sfnhWvUSjSrrX8TJ/jRyj6kl92740n3fnfhcvHmQaiX8nlHxmxiMRNBzto3MdpyaJeajEw/PLXtyOJ389pTFP75g5GSQAp1xNNug6ag/g6rW7vBR7R8mex7XalcLNmzcREhDOPZEbtS6OEywSRtgx8QJUqsUTYZ8ytXTa93J0Gud7dU8Af+GlbvdmfF4WKVZdZ/0Y+cUqtX0e24ic2mc2L+apE66y1Am5sZcUOUPXPGMBL3hR515X535XR2R4bFaeH1fvY9o52qUXhXiu3MFteQjpzBvXxfkyhJCsNK+1hdeiNevBnIV7v3TpBG+v3s+DN/zKQ1Xru688lv9dp91P7ZzCaq7uzZtyAfj0AeGhrS62yWki53nPbhq/PzMXL2wVSRHrQ13O7hIhqrUFXH1cHlhX0Gk/h+fCQz6JhXiWit51LN+PG4/SvS71cdC2a6LLBzr3E3UqhkgWaUPal4PXaeYm1hg8fSECRIAIEAEiQASIABEgAkSgUBFwdXXRGA8JwG+IeSUBuEf3HmjHck9ZWlrBiGUXesAeFJ08fgltPNvAUvx7E9H3bvB/wE4NEIKwdjFEAL51+xaGL17CHyTfuiBCQvZs1xjBwcG4aVwOY8aMQdC3cxEdHc0FYKlEmbrA/X13TBrWlwu0ly9f5r83cCsPB0dH7Dt4hn9PsXLBuPHjUC75AlavXo3bcUKATjZzwYTxE1iuMn/+ILaGe20MGzYMX0+Yy0Ne9v98Fq9XPOk6AgICNARg6bqDurXBbCY0p8U/Qq1atXD16n0kJCSQAPyGzG/qJhF4Wwm8TgE41lyEALbJfCz2cSYcSp50vbpVxpMnT7Bi/SFUqlQJvbya8+PhN87znLqmZau9cgE4IjICvSYP4iEbH8QkIyoqCs9+38MFYMkzWco9a3Y/jN+n7N1YWFgWwtk8PQXS/evohl28v6b1a/DfrZguc/r0KZR3ttDIAawyEuM2TRUvOukrkgAsPRjvPLwjFz6Qac75BH67kAsBUeZSrtwmaPBBbX6KdOM0HooyOuQSb9do9GAuVFuz0MxSUeccvmNVlj+g/rjDh/x3SQCWQmz/tHMvF+KfXQ/i93OjVPHA/6GqDBeIW71rxHMWJ7t6wLufN8xMMrhn8N75s7nwFWVakQuNvYc0hamJKdJTU7Fi5UoUjcgUdnQoghEjR8LKzII97E5H4IZvOFfTFPHiVlaRQ1wmVXbReZ0YFlpWEtiGTOzM7ZSRkYmtW7fB9MqDrPH893RqAfjJgwSMHDESsI7lglv6NeGxdtfOiYeyLO8kXjB7Gn2H29cmxilHAnBagyZ8fljdv8Dbm5aqlK0A3GhMX24f22QhCETFPObtSsbKikr5Kujbpw8OblrDBeHQIpXRjwnfT/76jtvHpHYbNPmgCU76LefCXE4EYOl6yVVYaGdmRxX777/2eMzsKM2Pnp0b8n79fuky92C89VPQCwKwZId+U7pprJfYX4/lqwAck1CCz8++ncR8Vu8XCRbOTOgdCWPrTL5ugpYv5JzuWL+rk+OJBWtZKGYjtJkxgefAPbJuAc+1GmldiZ/HxjwVT6Kf4FlkGE6cPMkFYKlUH9yK/33x8c5g/v0eCymvsz4TgKV12WJsa+YpewY3TkTzfnt+UJbb3eSZc7YewKFFiuscZ3p6ce7hbM8iK0jFPjWS23P/uv/xfaLbACFYX2TrUMrJ25rtT1JJMs3g+8Xjvy7x/UVd70a4he51HCkiAqhzjPIvrJRsz0IRN2wE+zSxr0kCsBTi9ud5Uk7yRDyvUkHnOs5MK2UQD49RLbnHtDsTsDXmaRGR4107JLi2p74kAOeE+7PU0i/F3pIALEVc+HhSK/6iReQNa+7x3GtwbW6PZ9eM+PrvPqC1bB8jnfZt1G0Qn1/X9v3K+Tbu04a/sLJt5xGd9bUF0YdW9vxFDfuHl3gIb/sO/XNlr+fGJXTOs8C12zRyr2sLhXCup7GPaQvAHr2GoBq7/6uFyxLPnvL9+Q57scGQea0teEfaFEM/tp+XKiXuK+r93C5WeOjqu6+Ylq2us5//TWGhnvPSpz5B9+hu6cWkC4izEP/OVBd9gnFJOQKItgCsj4vZu8102m/H/E081/tHgzz5fNK7juX7cUJl3etSHwdtu4apqujcT2KPiVzERWrV5qHkrwaIF6K09w0NOPSFCBABIkAEiAARIAJEgAgQgUJBwNXVRWMcJADns1m9vb3ZA9Kt3AsnJ6Vc8iXu4drMyxPlXV0RfT8Sjx4/xuHAwzyHVYnKJfD40UNkht1ASEgIfH8VHrLaRUkAvvSDP88F2P9TL/gxD93oBM0H48+sbbkAHLJ4IXsAF808c8U/5NOtHbkAG7B6Phd/4021HqizB+ZSca/lykNVGanskZycjN0bNvLfi7qUZ57BQ7Byzlwu3EbauGDs2LG4vdOXny/CtCp/w3vSxB5cAL5wSXjqpKqseH9+WLOZC9LWmeLBc7yJZk7FnLCmukSACBCB/CLwOgXg/BojXadgE1CHrtYOkWmbKjyW1Tmi8zqKd/t+zEP2qq6dFKeSczbn9bz62sebiBccrF3NmYdnA/y1ad+rulS+nPeRHEI1eOHSbHNW5ktnCvFFJE9tSTDsNaAWz3mrDpVeUIYcY27Hu5JqJl70NGY+n1IpGS9C2moLewWl30r9KOjclfqvdFwd2r/VkHZ8Xtk/NVJqQsdfAYGKbT/k/578Z2/gKzh7wTnlcxZJRCpeXvX4fVdboC84PaWeEAEiQASIABEgAkSACBABIvCyCbi6umickgTgl01Y4XzSW8GSh44kfuakSAKw5MnU8qP2UDHR1SzNVEMAhpzbSBKADx8+jK8PiJBm2sUQAfj69WsYM20ATp06hYAg4QGsLvoE4Eq1G6FVq1bYNHsSr6pLADZl/+CeMHkoTp08hQfRCejZsycWfzGLC76V6ojcbmpB+AHzGJFyC1aK+YuHItMnABcr74qPPuqKzNhkFhqxAReApQcre/4UHsdUiAARIAIFmQAJwAXZOm9H39TCxEdTP+UepOociTbJMRo5ovNK471+A1C1WlU8CfqZ52zODwFY8sx2b1WNe4Yf+V6khnhTi0vb1jz08Zn1G/kQKMXFq7GkJERKntduHhY8xLt1YsF6ofAZe+FS8qA3tknnACQBWPKoDl4nQpa/yQJwQeae19mmftHGsU5p/u+dPze+2ftRXnm8rvZvkwAseW4nxN/k91ttj/TXxZ+uSwSIABEgAkSACBABIkAEiMCrJ+Dq6qJxERKAXz1zjStIArAUQiwtTbyxL+VBMqRUTLqADh1bomoDL9hYW8OStY+MjMSeX/bz3D7WRcz4aZJYzl0p5NWywNv8e6KJCKWoLkoC8M0f/LjH7UPbqhjPQjJXd3bA9OnTEf9EnO+RTWXNHMCI4yGfEywd+QON7Zu26BxOtIkznJ3LYNWoxvjqq69wPuM9zGafx1aM5Ner7TUYjo4O2MryDEsl0rQcF4CbWF/FZpZjK8Kkhk4P4HIezViIuFE4sf4rHtozvFgdjfNGmZc2BC/VIQJEgAi8FgL5KQAbs+B/VIgAEXgzCMRbOWIEE/qMZKEv81EoNnzPclYni7/vUXm5BFKMrHkI5vbDOvEoPXvmriRP65eLWOfZiHs+QKZLEAEiQASIABEgAkSACBABIkAEiEChJ6BO+eLq6qIxVhKA89n0kgAshViWSnx8PMxZ/igzs+wf5p07dw5xx79DWGgoilWsj3I1a2LN1KkIZd+RKXIbuVYswz+LpEfj4YOHCIktynL6Pcy1AHzXshI/n4NZGubOmYPo8Kvw+8aPC8D/zQEMY5ED2LVOU+YB3BqLF/jpJCoJwJKg6/VOPA8tfVNVF4OHDIZrTAgTeLegdN22XEDWFoArxQUhMJB5AGcjAPfo0RPbpg9gbzkn4Jble/Bk16kYKzyHSQDO5wlOlyMCRCBHBPJTAB41YniO+kaViQAReH0EnpoJz9NkcxHqt1hyHP80TROpN6i8XAIpRuKFyRgbwdlZ/FWdPK1fLuYXzkbcXzFgOj0RIAJEgAgQASJABIgAESACRIAIvBUElq9Yxcfp6uqiMV4SgPPZ/P8VgCUPg5iYGNjb28PISHcuKFVGHE4wAfjUzzPg0a4dTgQEoh7L+Rt6NoIJvA9YeMZ9WME8ZHFnMYJ//w0l0i/xEdnVnQcfn/G4b1pDY4QZGTZQqVQsX+8wLFiwAFFRKfx4ho0tvpw1Cyu/WoToJ9HMM/kR/z0pU3jQfjLIk4eEDgmL0ZkDON7WGbNY+30zBuEJax+hchTnNRIeZynW5TCHCcmVLJLEeY1FjmCrlFvcw9isQgsRQnrOSP57uKUzBgwYgIiDe3GFeQhHm5bW6QFs4+LGhOQh+NHXRwjA1pXh6ckE4OiLQgC2EP2gQgSIABEoiATyUwA+cyKkICKgPhEBIkAEiAARIAJEgAgQASJABIgAESACRIAIEAEiQASIQC4J1K7XiLd0dXXROAMJwLkEmttmOfUAPn/mEM6eOI4qtqHo3edTbN22DrGxsShbryv+PniQhT0+ifFf+iL4uzZo3rs3cOknxD2JwtbTZbFv3yGdArDUdx+f9kx4LsZEYPFmQNMOXnjvvepYPXsJD9XcpEkF7Nz5IxeAJcF4PhNmN2zYoFcAfmLuyIXXqc2rcEH3arwxP2+N993g4OiI2zHGPOfv2hmjEc9y/koCsJmZKXzH9eDC8o5jD3lo6TshP/JQzo712/P6W6aM5DmC9QnAzy2deLvIQ9t5u6TKzfj3Hyf35UI0CcC5nanUjggQgfwgkJ8C8N+nj+fHkOgaRIAIEAEiQASIABEgAkSACBABIkAEiAARIAJEgAgQASJgAAFJ/5LSvUqRgqX/jY2FtqYukvOo5Eyq7UQqfZf+T0pKgmeHzry6q6uLZtsu3Xtl/veX0NAw/jUjRYSco/JyCeQ0B/D5k0txdvduuFUviT59pmHH9s9x9coVVO80H5eZAPzbwdMY7+uLAysHorUkAF+bg2dMAN5+rDYCAn5HmIWmB7B6NKkWxXiO3xoVnPhP8Q9vMq/g2YhMFiGlm3TogW5du8E6XYTC27NlFRdYY60qaLSzZB7K1/65Bt9Fa3i9SrWaYhTLyWudEcu/371yioeO7jN0DAthHcbOcVADaI333Xno6Dl+a7jwPH36aFhYWMA6IZILyfeeilzJvYaORYMGDbL6Y5kazXMPH7/ylAvUs/xmwtbWFvZJEfz3k/+Ev1zD0dmIABEgAq+AAAnArwAqnZIIEAEiQASIABEgAkSACBABIkAEiAARIAJEgAgQASLwBhAgAfgNMJKhXZQEYEmRT05ONqjJT3M6coGzpJMJ95StX7c6fxvgUfz7LHx0NM5cvJMrATjB2JZf34oJuFJRC73xJuJ39af6d+t0IehGmpXTaCcJwFJJlM8Xbyxy1qkF4H+Pi9xqgObbCxly5OvUTHFdYzmncNFUcT2l/jwzcub1UsxEaGmHlCi5negHFSJABIhAQSZAAnBBtg71jQgQASJABIgAESACRIAIEAEiQASIABEgAkSACBABIvDqCJAA/OrY5vuZ+/bty/L2buMu24aU7dMq41339xEekYkRI2ZgxarJcHJywvVToTjwxx94nOaMeWvX4sCqETnyADbk2lSHCBABIkAEXi2B1yIAm5YSg0p7yD/E6zeAeJ3HgGJSXFRKj+QfDnKTJwY0pSovgYCxsJ9dhrDfU32nlOs5yPVeun2Uzq/vuNb8U3ffTv5D1ni06r1wXN1Qno/28nyMeQmI6RQFgIBsVwfZri9v/lqLwZnKLySmPeNfc7wPvipEZiXE+k59LNa39ndDr6tv/b1p+3eO13ce7Wvo/qrPDlp81dXs5T8o7k85tU+O+Rg6gageESACRIAIEAEiQASIABEgAkSACOQXARKA84t0AbzOfG8VPFko5oR4K/zJQj5/2MIDVtZW+HV7IDZu3AOVczX47wsgAbgA2o66RASIABFQIvA6BOCyHu0QGBiAcuYicoIq/RG2bdyIviO/VOquOM4eOH/KQvQvnOoj2j8LQy13d5x7mGJYe6qVNwKq8tgbGIRTP0zG0m936ReA5XodKqe+GvsonV/Pce35p4ahSr+PL6ZMgS8bk1S0682d6K17vPJ8nNmtJksV0RSh8XnDS60LCAFm1yX+/hjT2vUlz19rmJqaY/fhg6hb1x22qWIf/Hn9PAxne6DBL8K8IkyNug7Fjh1r8N1n3cR8ZwJwo05eOOo/UWN9KF5e3/p80/bvHK/vPNrX0P1VnwG0+KqrPb1x0rD9Kaf2yTEfxZlDFYgAESACRIAIEAEiQASIABEgAkQgnwmQAJzPwAvS5X5ZPQ1Hjh6FRabmI6kqHw7CkMFDkGqkwtmzZ/Hg+HLs3bsHJmkq3v3G3T6Gj48P4owqFKThUF+IABEgAkTgPwRehwBctElzBOzbh8/LlsbduFjcsmuCY1cOw+7iYrT0HAfhV2pAsXJHZS8vXPNrgVbuTRGYQxe94V/6wrtfP3z8bjXEstQIOWxuQAcLaRXretgcGIjITS2xdNUJ3NE3TCWBNrd4rCrCjQlSIWsWYu3aTRjXy0XT/krHta9rVh3F36+JiP/1x5ABA7H+oAOK15S+d8fQgQOxNjATFdnxv3/1wwB2fNevZzXPoKqO3uyFBP/2Jkxg6YkzhmXYyO3oqV1+EbCoBt+N/phSJfTl2rVIPWxk66fhk1Vo2W4S7r6i8eR2f6vddRoTgL9GQuAKth+PRIRZWSxgQvjE9mXwM3tRp+uYuYb1WGn953H/NqwTL6FWTtd3Xu1r6P6qd98V+9Gs2hFo0e4z3M8tAkPtk1M+ue0PtSMCRIAIEAEiQASIABEgAkSACBCBV0aABOBXhrbgn9gx7TbvpEXmc43ORppU4t8lAVgqZdIv8U/TdFEt2lzk3CUBuODbmHpIBIjA20ugQAjApjWFAPdLbyHA/WHgI2tDH1DrMW9uBZK3d7bIIzdUoFAK0ZxbkMXd8St78eyT+rVQk82bPWsGagrASse1r8sE4K+Z0NfZ4bB4AcHKA9uZQHdvazssXRGCcGMRcnz2lI4oW7Ys+g/X8lQnASS3lizY7V6RAGxXbxACg9bj8MQP2AsURwqkADx58mS0sv4TrVp54XRiNewMCECpO78gIiLCcAFYaf3ncf/Ot8mTw/WdZ/saur/qAyD3lwTgfJshdCEiQASIABEgAkSACBABIkAEiMAbT0BJADY1NYWxsTEyMjKQni4LgGzURkZG/P8k5ljj2aEz5+Dq6qLBw6hL914ayWhDQ8N4hYyUhDceHA2ACBABIkAEiEBBJlAgBGC4wtzCBmG3VmL//v0YMnwdR7ZxvR969uyJJJYrM4z93cDbrQpimXdluBqoPgFBzkmor73XzCWYMWMMzJHGz1SM/SWFl/SH8O7RA1uDxBUUr6/PsPL1N62fz/ufAZHrMyuEsJxTs8Z7JRAUFAQbS/HC1L8hOt8BzM1xOHghPDw8EGdajP9FaqCzJe6yBI435Qf8QxuaY9nyZdiy5RBvH7RhGIaPWoNwhfFn8ctt/2WB4t7OIejYqSOcmvRFGkM5z9MV+/8Mwy05JOi0mWP4Fco8Oqwp0MrtH+8exSOFJJSvr9ne0AWjJCApHZevU7x+BybI7cWv4ztj6epf8G7XjzBv3nx8ULsjEuNiYGQscqHWqV4LX/r6ol2XfmJ+bFzM7RttJl6EK35hp/AUTROCsb750+yrdZg4cTBGlzHCXeZ2HmrsBljbIPH8TD7/u45cnj0Bpfmltv/3X/P+PTO14fOnfzlr3I1mObO7D8Po0aMRefc2evRsjw0TBqNTx05wq+OCj9n83xwosoTqnb/aApXM+dLE6mL8psJDXK99jV3F/A5cyud3rFExfr2Sicexn3mYth+zJvvx53H9FFMa/+/X88Zfaf7KEQ+cY48yXk3wTA6wkxVnR2n9KqyfNkr724G/s+3hxBnT0LxZc9wPD8O5c+dwJzQUbT3bwkZlicTERAwf4Svmt575pbj+1VdX2L/1zj8lvgrz/5bS/qPF/4X1reThr2RfA9ePen8txvZXqez6lL0w8N0R3FIav6IArHB/MdA+6v0tp/tfuIH3r1zbX4kPHScCRIAIEAEiQASIABEgAkSACBCBFwhkJwCbmJhA+r9hw4Y4duyYhghMAjBNJiJABIgAESACBZhAQRGAjYzMcezoDFy+fJkLwFLuzfdKmqNly5Ys568RVrPvfd4twwSTFrisfgCfjYCQbXtZoBs7fTgPAd2BhfuNff4cQsYDYuTcn4rX12dXWQAd3asV628DxDwV0o6dXF+dU/PA1sWYwnLOLl8iBD979fXNq2MPE9Cs0k6hZYtOLLSGBUaykJ7LB3mhBct1HJwohxye2AxhYWGo49EXLi4uOP/bZAxlHtRrg1MN45fb/ssChrfbA3w5eQpmrQnEMmafYVUz2Xi74ky6EEDZq4Eid+jSvjoFYO9qsuAefEuzvaGpnJUEXqXj8vj7+65k88Abo9+1RWwi8PnWLVzomjp6Hq5cuYJypaKRyATUwX3GYubMmWjYuhuWLFkC17JWYn6aFsdwZp+lXqWyBOBs518RNxy5cgFnpnXC0nV7uQBcn4Uy/2ttW3jUaITTDxQ2DKX5JR83i7uGpUtXsf6ZYTmzj887Dqx/bWDSZRgL8bsK277/Cffv3cPK8T3x9cwZ6OLVmK+/HmM28RzbeuevgQKWXvumuWIx649bmVgxv1Vl2XwPgsnphRjOxF/FkMhyTtrcrp/nLRXGP3Jh9gZQ4q+038sRD+79OhkWVlY4dfQIWrbp82/uX6X9RxbY9fKV15/e/U2hf2oBeNnyRfxFgXthd/DTrl3o071HlgAszQ998+tMpsL6V18/m/072/mnxFdh/p+xEC8oZMdPY/1qr28lAVjJvoaun6z99SjfX1YOc0PzGi1wMFIBgJIArHR/Ee9/AIbeX3O6/xkp37/yZH+l+UHHiQARIAJEgAgQASJABIgAESACROAFAvoEYLX4W716dZQoUQLvvPMO1qxZkyUCkwD8Fkwmy3QRGjrRRHgwUSECRIAIEIE3h0CBFICnBSPwwnGs798A+/84jqcsBK+Ug/XmnrHwYTlZv/vjkQCs7wG1Yz2D2usNAW1ge71WlgWI+ZMGoCfzqAzaf4BXFX7A7H5p7gZfJoD1sgvUmQPU7oPm2MdyJM90lnMkyx7Sd24vwaKFi+C3MozneNw2pAw+rNEUhyKLQ6Wywc2bO/nxRZtvGzT+XPdfScBQEugNba+0jJQEXqXjTIjgnrcXZmLRokWY/u1tFrbGHCF/LISf3zfo1rcdnJ2dMWvFz5g/fz5GDRuBb9jvYyfMxA87dmDxRx7Yf/hvhGqHiGU5QLOdv4cc0G/adEyrG8XsPxrhFlXEfLA5jZYdRioLoErzSw5ZDUQJgiZOXIg/OL0FF6iTug+Av/8GdC3dGP28+2Far2po9uGHWPT7j7h85TKGDv+WC8B656+S/WSBMitHtLaHsFUjJoAfxUlfOQSyuTv6SDlLPe4zHuOUx5/H9bM/onj24x/6RfYzT4m/0rxVH5eF7J07hMdzloen0v5zrLxmDm5tvvL6y22I+ynTp6B58+Zo3XUydh04gBI31uGTT6aiw3jhGdy2ZW95BLrnV1YObKX1pyAA651/SnwV5r/aQ13f/Lzp0Q6//x6AzW1r6l7fSgKwkn1zun5QHWYsrU7YzekYOXIkdu9ReEVC3o+2jW3Ee5LE1r9ULh7ezV80MFK6vywKECPQYx+7xgp8lPa/Iw7Z37+WBWa//yjZn44TASJABIgAESACRIAIEAEiQASIQI4J6BKA1eKvm5sbqlativfffx/FihVDSkoKxowZw0Vg6X8KAZ1j3G9Wg4oliuDBg4ckAL9ZZqPeEgEiQAQ4gYIiAP83BPT4DfcQGLgZddKFK2SkRWn+WTzhCHyYoKokANs18DaovT6BxND2eqeQHEJ02pSBLNT0DKgy4rinbsO6bbincaJNbS7gRPgzD1AdOUDdvAew8MIbMKGYPe7GxbKQn65cmPwrhAkyP+3KEoBn13zEBMNxCIXwuDMxFq5hNvUMG3+u+68kYLxBArAPE2Ln9DZjwmh3XH8mQpHf+HsTOnfujF9+28EFl/J1OnBBbMq4SVi3bh0XgLds2QKf6rYspHLaCwLwzVoK/JkA7MBeaIja0R8NG7TCX6m1cfDCaezoVxH7g28rC6BK80t+YeJI0A5YW1vhmbE5N7WTHKLaEAFYqq93/irZX0kAznSHL8u53KvoAfEChI0HNgUFwuH4FOYBvEp5/HlcPy9DAM6Wj6H3FjmUNTIzNDw8z1ZSmD+vWADe4P89EpgH/IiRSzCPvZhQNWoXs8tCeMuhoSUBWHohR9/8ehkCcJ74Ksx/QwRg6QWczyuY61zfWeNTsrMe+x5MEB7Iel+Q0F4/sgB8P2wmFrIXfBYsDMr+yrIAPLYuNDzLbeVW5ZXuLwYIwNnxUdz/ZAFY3/0r3Ujcz/TuP0rc6TgRIAJEgAgQASJABIgAESACRIAI5JiALgHYnKXvGsgccVxdXVGlShXY29szBxQV/1+KnNe0aVOW0i2NBOAc0y6gDZxTLnFPEfOUh7yHxuyBlVRuXAvnrt8wFjmbVRkJMDMzw7if1THENAeUnlaaT5J5czpjwYIFeBxlyis8tSqJcePG4ca2NdwD5YmDI+bMmQMn9vBSKqeC/4ctm7fgQZGqmDBhApqXEh7HGSbPcejQn1i8/Sj/7mCexNvZ2opHHc8eXcfXs2cjKkk8AH1qXBJDhgyGu/V95snjh1hT8WZ8PJx5v5bP80YR1jY93ZiFTlyK22fv8ONRLEejOwu96ftJG/777SHO5gAAIABJREFUiX/Eg/ZoE2fmIVQGSyd2hoWFBZKZj5d0/NbfN/jxRJYgmwoRIAJEoKASKBACsGVNVGUhcK+uaI5PmcC7Pb4588Daig1dFAQxPR5KRev3Mah9/9mL4O3NQv9WceK5hcXdDTC0vcE2lQWrutH+aNHuM9yXBa/if03AsM/WQtxl/i1uvcZho/9CfFZa5Ii9wwQA7ql6UfZUXfeIe1DNqh0hzqfV3uD+m5biLR3SxMjZpXQX7f4rCYAvSwBW6l9uPQzVoyzujj+v/I3ETVMwbPx8zlnytLvAhNJJEydi+4qxTKBtgAlzl/G/2O7+LYSHxO09bSObX5vh78VyHh8Mwx1LN3Rn9tjazoh72N6qqTT/rGFqao7AQ1uxi4XWvXI3kucc7vQ+y4crvSCg7p/S+NX1tO1TtBnzsA1G3I8sJ7QUUtmiNqqz9XVuShXDPIC1PWD12D9iUzvxAoO8fi9MqqaRA1ivwAXh8TyjXVkxAuM0nAoJQV3mnahR9I0/j+tnW2zZvHkAa68SbT4GbwxyRZUbt8+lbz0xWsrBnPhh9vuXgetP3/6m1L2N/utEqOdhozSqjvliJn8Rwqv9DJy+cpjleNY9v/IsAOeVr8L8VxSA2Qsc2a1vgwVg9Ti07Lv8ZFnxApCh68esOoozwT3if/0xhIX4X/+H9o6vBUwhBLTi/eVbWWDW5wHMXrDK0/6nFKI6r/ZXmuB0nAgQASJABIgAESACRIAIEAEiQAReIJCdB7A+XOQBXMgmkiQA92D5v9o1eReWllYwQgYehIfj5PFLaOPZBpbWYsDR927g4sWLmBogBGHtYogAfOv2LQxfvAQbNmzArQvn+Sl6tmuM4OBg3DQux13Mg76di+joaC4ASyXK1AXu77tj0rC+XICV8thJpYFbeTg4OmLfwTP8e4qVC8aNH4dyyRewevVq3I4TAm2ymQsmjJ+Aq2f8ERQUhBrutTFs2DB8PWEu4uLi0P/zWbxe8aTrCAgIyBKAn6lcMJ61u/eXaFeinHSe8fCbOR9PWP9IAC5kC4GGQwQKGYGCIAA/bDiIeeyux9PvhgpBtIg79wisH7Ej+5C4+gRAA9vX7jUIW7euh19LFsr34OksARgGtjd4Ksgha3vaHRaCrRzyduvIklzwXhUkh7RWn1AWJp3/2oAWnQZxYVLKmfpx7VDhqZoqcijqE4AN7X9ZFuo0MDAAlZP/QS32gtO5h3qS72r330ABSm+IbgPbK/YvjwJwlhBShgntLJrtfwXgLswDOGTvYnZ/H4/Bk77EFfZ3ihv3n6Js2bIYwwTgPy8fR+K20Rg2djmsen2OHdu/QtVzO4UAyuyb/fwVf2Hq2KUeRjFB+cbDWJw9ew7bvlnKf1cLwIrjV88XbftoC2AOTRF85U80Dhf9U/QA1haA9di/Xswq7sEbJa/fOv/I41fyAGaCqeTx/N0AEeI9Ux6HyJT9b9E7/jyuHzMvhRDYSiGgtRe+Nh+DNwa5IhMIZ0iC+DvXmH16K88fA9eP3v1NoX/ZCcDe7EXQxs3GIeTYnn8FYK359dIF4JzyVZj/SgLwGRbCONv1bWgIaDVnbfvK68Pg9cME4K+Zx3xnh8No6Tnu3/uUPjsqCaxK95dn8omzSbGQp/1PqX8ve33ldD1SfSJABIgAESACRIAIEAEiQASIwFtIQF8OYDUKKcxzZmYm9/b9b6EcwAVwskjeTlu3buUGy0kpl3wJXbt2RTMvT5Rnbt/R9yPx6PFjHA48jC5duqBE5RJ4/OghMsNuIIR5cvj+KjxktYuSAHzpB388ffoU/T/1Yjn4/BCdIDyA1eWZtS0XgEMWL+QCa5Slih9Kt3bEbObpG7B6Phd/40012yFTeAC713KFFLfcSGWP5ORk7N6wkf9e1KU88wwegpVz5oJPeBsXjB07Frd3+vLzRZhWhRnz5p00sQcXgC9cusfbxduy/ICzZuF/MwdxQTqymAu+ZN/X+/qSAJyTCUZ1iQAReC0EXocArBZ2yrGIDVJRpd/HF1OmwPfbXTID4SG5+/BB1K3rDttUUe/pjZNMIGmK0PTy2BsYhJa1y2gwUyXfgzcTVLceuJF9+3i5GQulu4QJLz5dm4l+5LS9PotpnzczWjMEtNzu05lLWIjoMSiapjW+eJHT9/TtY3ByckLxlEea7eUcpAMaOWmE+Py3Owr85PHrFdiU+q8S/E/9MBlLmc2eyrlMd33R1zD7HI7Jvr1S/+Tr67W/fH798yOc871x82fs378fPkOna8y7wAM7sGzZMgycNJvPv2N7/wdPT89/51+iyEmtDoF7/1YY8+CdC7/xA8X44w3jD9sqOH/lCmqYX9cpwOfaPvL8WDjVh49LCscjha7u3aIW759z+x4sxLg/mr1Th3nA98Oo3q3wIcsBvG7vj1zo9hkxT3NdaM9frRC7GfEJ+PzzzzHDp4eG/fXOj4wqzIua5bAe00L8PcpYhHhPDPuZte+Km7IApSSA53b91GF7RLbjHzY++71YaX0o7OQv7H8v7A+G7X96+Srub39n28ONLAR0YgLzAB4+QqPeuBkz0a9fPzT0aIMRIz7FVzPEce35pbg/K63PoPDs558CXyjMf3X/9PJTXN/Zd0DRvgauH/X+pUqP0O0hn839R8rhrf/+oHB/UdpfA8Pztv8lFec5fvX2L4/rS2l60HEiQASIABEgAkSACBABIkAEiAAReJEACcCFaFbY2dkhKSmJi585KZIALOXEa/lRe6iY6GqWZqohAMNWhISWBODDhw/j6wPROk9viAB8/fo15mEzAKdOnUJAkPAAVhd9AnCl2o3QqlUrbJo9iVfVJQCbMgF3wuShOHXyFB5EJ6Bnz55Y/MUsLvhWqlObC8NqQfiBhTPatvVEpZi/EMg8e/UJwE/MHTF48GCUf3Ke5wR8r+tAODo4YD972CoV8gDOySyjukSACOQ3gdchAEMO7Qo59LCdPOinWYOXQ0qYGotf0oQiZC8fjzEWoYuRoQ7aLL5mHYdCe/V15FyqSBcvLOW4vT5jaZ3XQq4nj+bfEL96ry9yIMIsln9YpKbyz6z2cjtbud/anpMsXrRor4+fut/6Quwq9V/mbyfzlwRgzi/1Mf9UtI9Se6X+Kdlf6bicM9lIzpksZ7RgVxXcNm1cykPg+oyaJnrywvyT7QPmNiwV8dcfNn/Ei3UxhvI3Fi8wOGSE888XQnDn1j5a9lPjzJrfLF0FL8nixTg7iPUVJ7/EmckEKl7k+fXC/FUfzxq/GLf2+tQ3PzIa9GIhZLdjaVfhAfyU2UMS5KOvruSCfLcRy8X1lUJg53b9KI1f6f1IpfWhBq7vU2v/e3F/MGz/07v+1NfVy0epg3qOm5jI80KdTVYz1YvB+7PS+swrX6X5r7T/vDC/xbD/Xd8K/JTsa+D6Ud/f1LRf3Of12UmsX/33B4X7i5J9FPkozF+l+1de7Z/L6U3NiAARIAJEgAgQASJABIgAESACbzMBEoALkfUlAVgKaSy9sS8VE/UDHYUxVky6gA4dW6JqAy/YWFvDkrWPjIzEnl/2o1evXrAuYsbPkMRy7l68eAHLAm/z74kmIlevuigJwDd/8OMetw9tq/LQytWdHTCdvSke/0Sc75FNZc0cwIjjIZ8TLB25gLt90xadI1Hn6l01qjG++uornM94D7PZ57EVI/n1ansNhqOjA7ayPMNSiTQtxwXgJtZXsXnzZkSY1NDpAZxgLB7NdG3TiHtIhxzaw3MVI0OMO9VY/ci+EE0iGgoRIAKFhsBrEYALDT0aSGEkUKy+ECjn9WyE/b8dQyK7jU+YNBrhZ07KgmVhHHX+jcmt1wQWicYPcz1lAVj2iLz5K0ufwaKnTFoRkn+doSsRASJABIgAESACRIAIEAEiQASIABEgAkTgLSdAAnAhmgCSACyFWJZKfHw8zM3NYWYmxFt95dy5c4g7/h3CQkNRrGJ9lKtZE2umTkUo+45MkUPXtaLwZCmSHo2HDx4iJLYoHrDP3ArAdy0r8fM5mKVh7pw5iA6/Cr9v/LgA/N8cwDAWOYBd6zRlHsCtsXiBn85hSAKwJOh6vRPPQ0vfVNXF4CGD4RoTwgTeLShdty0XkLUF4EpxQSxHIvMA1iMAp1oU40J19N0r3AO4Y9tG+KBJE8z2XcI9i0kALkSLh4ZCBAohARKAC6FRaUh5I2BRBcXY33Pu7/0allZWSDBV8dQW3Zt34Of911M9b5d5a1tbvoMvWOj1WZ7lOYJICxECeuO4xljKxF/hD02FCBABIkAEiAARIAJEgAgQASJABIgAESACRCA/CJAAnB+U8+ka/xWApTzAMTExsLe3fyGBs7o7qow4nGAC8KmfZ8CjXTucCAhEPZbzN/RsBBN4H2Dbtn1YwTxkcWcxgn//DSXSL/GmdnXnwcdnPO6b1tAYWQbzjFWpVCxf7zAsWLAAUVEp/HiGjS3Pnbvyq0WIfhLNPJMf8d+TMsWDwU8GefKQ0CFhMTpzAKtz8e6bMQhPWPsIlaM4r5GIzZhiXQ5zmJBcyULkWkwyFjmCrVJucQ9jswotRAjpOSP57+GWzhgwYAAiDu7lOfGiTUvr9ACuVMeDt9v4lS9vd19VjgvLqss/8dDRUeai/1SIABEgAgWRAAnABdEq1CciQASIABEgAkSACBABIkAEiAARIAJEgAgQASJABIjAqydAAvCrZ5xvV8ipB/D5M4dw9sRxVLENRe8+n2LrtnWIjY1F2Xpd8ffBgwgKOonxX/oi+Ls2aN67N3DpJ8Q9icLW02Wxb98hnQKwNFgfn/ZMeC7GROBVfOxNO3jhvfeqY/XsJXB2LoMmTSpg584fuQAsCcbzmTC7YcMGvQKwlIvX09MTU5tX4YLu1XgRernG+25wcHTE7RhjnvN37YzRiGeeuZIAbGZmCt9xPbiwvOPYQx5a+k7Ij2xMQXCs357X3zJlJPfk1ScAF3Vx5e1WT5uKJ9HRiLKvrBFamgTgfJvadCEiQARyQYAE4FxAoyZEgAgQASJABIgAESACRIAIEAEiQASIABEgAkSACBCBQkCABOBCYET1EHKaA/j8yaU4u3s33KqXRJ8+07Bj++e4euUKqneaj8tMAP7t4GmMZznbDqwciNaSAHxtDp4xAXj7sdoICPgdYRaaHsDqfqhDJ9eo4MR/in94k3kFz0Zksggp3aRDD3Tr2g3W6XH8+54tq7gwG2tVgYdcVrezZB7K1/65Bt9Fa3i9SrWaYtTIUbDOiOXf7145xUNH9xk6hoWwDmPnOKhhzRrvu/PQ0XP81nDhefr00bCwsIB1QiQXku89FbmSew0diwYNGmT1xzI1mucePnjjGTxZaOn+nVvzetbpsdi+fTv2/HmmEM0aGgoRIAKFlQAJwIXVsjQuIkAEiAARIAJEgAgQASJABIgAESACRIAIEAEiQASIQPYESAAuRDNEEoCTkpKQnJxs0Kh+mtORe+CWdDLhnrL161ZHZGQkHsW/z8JHR+PMxTu5EoATjG359a2YgCsVtdAbbyJ+V3+qf5eEValEmpXTaCcJwFJJlM8Xb1xUnE8WgP89biOPV3gGq0uGkfhTaqa4rrGcU7hoqrieUn8izEV/tPsZbyL6QYUIEAEiUJAJkABckK1DfSMCRIAIEAEiQASIABEgAkSACBABIkAEiAARIAJEgAi8OgIkAL86tvl+5r59+7K8vdsg5f81pGyfVhnvur+P8IhMjBgxAytWTYaTkxOunwrFgT/+wOM0Z8xbuxYHVo3IkQewIdemOkSACBABIvBqCbxWAdi4uDy4KP5pmyHuS+K1nmyKidwuPZJXcpCrPtHXRK5vL9ePUTr/237ctJQgkPZQ2EXmoWiXnHLLrf1zeh2qTwSIABEgAkSACBABIkAEiAARIAJEgAgQASJABIiATgIkAL/FE2O+twqeLBRzQrwV/mQhnz9s4QErayv8uj0QGzfugcq5Gvz3BZAA/BbPERo6ESACby6B1y0AV3y/Jo4E7YA1u6/YpjzAto0b0Xfkl9kDZYLupyxE/8KpPrye6lkYarm749zDFN3t5Pozu9VkofybIjT+zbVXfvS8rEc7BAYGoJx5kuCb/sgwu+S0c0wAzpX9c3odqk8EiAARIAJEgAgQASJABIgAESACRIAIEAEiQASIgE4CJAC/xRPjl9XTcOToUVhkavr+VPlwEIYMHoJUIxXOnj2LB8eXY+/ePTBJU3Fajbt9DB8fH8QZVXiL6dHQiQARIAIFm8BrFYCta2JrUCCK/TULw8Yux52corJyR2UvL1zza4FW7k0RqM8FWFUdvZlg7N/ehAnAPXHGsAwIOe1NoalftElzBOzbh8/LlsbduFjcsmuCY1cOw+7iYrT0HAfhF/wSioL9h3/pC+9+/fDxu9UQy1JX6PXwfgldoVMQASJABIgAESACRIAIEAEiQASIABEgAkSACBCBt5EACcBvo9XlMTum3eZ/ssh8rkEh0qQS/y4JwFIpk36Jf5qmi2rR5iLnLgnAb/HkoaETASJQ4Am8VgHYvh4OXTyOH/q5Yv/BMBKAC8hseUEANq2J4sxTO+KX3hgyYCDW/3H/5fRUwf4kAL8czHQWIkAEiAARIAJEgAgQASJABIgAESACRIAIEAEioI8ACcA0N4gAESACRIAIFEICr0UANishSFqqcO7iBSwY0gb7/zgOU5nvE7wDmJvjcPBCeHh4IM60GJKYB+hAZ0vcZQl8b6rtoM8DWM75u3G9H3r27IloM/GiUvELO4UHcJrIIaw+nmRqjLDQMHi7VUEs8w4Olz2GhzY0x7Lly7BlyyFeP2jDMAwftQbhSvPAuh42Bwbi8e5RPBJGQvn6SEsD5nkyofvPMNxS9+/7r3n/npna8PH1L2eNu9Esp3H3YRg9ejQi795Gj57tsWHCYHTq2AludVzwcY8e7Nwii7He/qv7V7QZjlwJRr1H8rgN9Hx+QQCGK8wtbBB2ayX279+PIaP3cI9qvXwUxndLwf49Zy7BjBljYA4GjZVijA0v6Q/hzca/NUhYYNP6+ZxfBoz597kTvbH02114qmQfOk4EiAARIAJEgAgQASJABIgAESACRIAIEAEiQASIACdAAjBNBCJABIgAESAChZDA6xCAG3Udih071sAsQwB1Snog/pAUJ3L5PnkHe5iAapV2Ci1bdGKhJSwwkgmOywd5oQU7Hiz0TyAbAXiJvz/eK2mOli1bsvbFMZy1X+pVKksA1jhuYoTVrH6fd8uw4y1w2UgOGT2xGcLCwlDHoy9cXFxw/rfJGMo8YNf+IfdX33yQBWDvarJgGXwLy9j5h1XNZOfvijPpIoexWdw1LF26ivXPDMvZcZ93HNjxNjDpMozxWYVt3/+E+/fuYeX4nvh65gx08WqMy5cvo8eYTci2/2qh9yUKwEZG5jh2dAa/vloA9tfHJzg12/GpvBTsH2HHyY6dPpyHgO5QsyZinz+HkPGBGDmn8+herRivBoh5KlJUiFYgAbgQ7lM0JCJABIgAESACRIAIEAEiQASIABEgAkSACBCBV0OABOBXw7VQnNUyXYSGTjQRIZ+pEAEiQASIwJtD4HUIwFl0itXGoQun8YN3FeYZez0rBLTdB82xj+Wgneks56CVPVDv3F6CRQsXwW9RgDiFHgHYrnE7/P57ADa3rYn9h/9GqHYO4CL1EHjhONb3b8A9j58aF0dFFuL45p6x8Bk4EN8dceAertuGlMGHNZriUGRxqFQ2uHlzJ7/+osXbszewLABHbmqJpatO4I7cz0sTqwsBOlV4IANR4sPECY06eeHg9Bb8eFL3AfD334CupRujn3c/TOtVDc0+/BCLfv8Rl69cxtBp+7Pv/x+P8jQBdXkA6xKA9fJZGpjt+LJyMOuxv7rzekNAywLw/EkD0JN5BAftP8CbCD9g9veRPI2eGhMBIkAEiAARIAJEgAgQASJABIgAESACRIAIEIG3hwAJwG+PrXM80ooliuDBg4ckAOeYHDUgAkSACLx+AgVRAHbzHoCNGzdgQjF73I2LxS0mAEsC5F8hk7Hrp10GCcCSgPx5BXMWUjntBQH4Zi1vBAZuRp104ckbaVGafxZPOAIfJiiqBeDZNR+hZYdxCIUQbE2MI/lnuuy5rNd6BgjAkuB8JGgHrK2t8MzYnJ/KSQ5RrSQAT9xwI/v+vwIBWFcIaL18GK/sxvcyBGCJ17QpA1mo6BlQZcRxT+2GddtwT2ESgF//vkI9IAJEgAgQASJABIgAESACRIAIEAEiQASIABF4MwiQAPxm2OmV9tI55RL3RDJPecivY5wpnoDfuBaOd95h+RqNE/h3VUYCzMzMMO5ndYxOzW6lp5VmnlQqzJvTGQsWLMDjKJH18alVSYwbNw43tq3hHk5PHBwxZ84cOLGH41I5Ffw/bNm8BQ+KVMWECRPQvJTwOM4weY5Dh/7E4u1H+XcH8yTeztbWln9/9ug6vp49G1FJ4gH7U+OSGDJkMNyt7+MbPz/Emjrx3+PhzPu1fJ43irC26enGLDTnUtw6K8br3LA6Ro0aBdNU0Z+DW6YjKCgId81rwP19d0wb3o//bmT0HNu3b0fIbyH8e6KpOqsl/0qFCBABIlCgCBRIAbjXOGz0X4jPShvh7hMwz+DqgLUNEi/OxKJFizD92yDBUJ8HcANv5gG8Gf5eLOfuwTDcsXRDd+bRu7WdEfewvVWzDzu+FRu6VMT+4Nu4q20R2WN4Vu0ItGj3Ge7n1GJKArClyM0b9yPLKTxmDe5a1EZ1Ly+cm1LFIA/gSd9fy77/6v4al+F/ss8QOXN135VfHNwLHsCWNVGV9e/qiub4lAnkq0KEh7RePnLoaX3jM1QA7j97Eby9vTG6ihPPzSzuxjqKTW2ec7lutH/u7JVT+1J9IkAEiAARIAJEgAgQASJABIgAESACRIAIEAEiUEgIkABcSAyZl2FIAnCP7j3Qrsm7sLS0ghEy8CA8HCePX0IbzzawtBZnj753AxcvXsTUACEIaxdDBOBbt29h+OIl2LBhA25dOM9P0bNdYwQHB+OmcTmMGTMGQd/ORXR0NBeApRJl6sKF2EnD+nLhVspTKJUGbuXh4OiIfQfP8O8pVi4YN34cyiVfwOrVq3E7Tgi0yWYumDB+Aq6e8efCbg332hg2bBi+mrAQCfEJ6PBpX6xZs4YLwM7OZfDNZ5746quvcDWtEvr3749tK+fz85QtW5QJ1OPhN8MPT1j/SADOy6yjtkSACLxqAgVRAEZxd/x55W84/7UBLToN4gLwYpYj9+PaoUwg7Y7rz2Qq+nIAO9bDn5ePI3HbaAwbuxxWvT7Hju1foeq5nSIEs7k7NgUFon7EDubhO/L1C8AOTRF85U80Dhf9U/IAHjr+5+z7r540tlVw/soVlIg+ys7bFKHxhs0mbQH4YcNBzON4PZ5+NxTDPluLO0oCubYArDU+QwXg2r0GYevW9fBr6cGE/NP6BWBzN/iy+dHT7jAJwIaZmGoRASJABIgAESACRIAIEAEiQASIABEgAkSACBABToAE4EI0ESRvmq1btyIzMzNHoyqXfAldu3ZFMy9PlHd1RfT9SDx6/BiHAw+jS5cuKFG5BB4/eojMsBsICQmB768iVKZ2URKAL/3gj6dPn6L/p17wYx660QnC41ZdnlnbcgE4ZPFCLrBGWar4oXRrR8xmnr4Bq+dz8TfeVLMdMoUHsHstV7i5ucFIZY/k5GTs3rCR/17UpTzzDB6ClXPmiglv44KxY8fi9k5ffr4ocxEiND3dEaZmppgyqQMC9gXgwiVNn6QEy2Ks3Thc/HEtrrB2seaUGzlHE40qEwEikK8EXqsAbFse5y5ewIIhbUQu3qyRi5y7p28fg5OTE4qnPNIM8asqj72BQWhZW3i4qosq+R68mYfq1sBwjRDE92+FYd68ufAbP1AWQq1hamqO3YcPom5dd9imJvFTPL1xUhxPKo5PmYfrgEZOaNmmD+JyahG5f6d+mIyl3+7CU7MSPMfvri/6apx/4VQffua0tDSsW7cOvVvU4sed2/dgIbD90eydOswDth9G9W6FD1kO4HV7f+T3FZ9hM7Pvv1rozaUAXNajHRN8A1CORdSQiir9Pr6YMgW+bCy8yDl49fKRj+sbX5YQrdf+MnB2niVM2PXp2kz0Q23foHDN3zOjKQR0Tuco1ScCRIAIEAEiQASIABEgAkSACBABIkAEiAARIAKMAAnAhWga2NnZISkpiYufOSmSANy5c2e0/Kg9VEx0NUsz1RCAYStCQksC8OHDh/H1gWidpzdEAL5+/RrGTBuAU6dOISBIeACriz4BuFLtRmjVqhU2zZ7Eq+oSgE1ZOOYJk4fi1MlTeBCdgJ49e2LxF7P4BK9UpzYXhtWC8AMLZ7Rt64lKMX8hkHkE/1cAlsY/aUI7LFu2DM+eCwFaXVJsnPDZ2M/wv7lT+HlJAM7JLKO6RIAI5DeB1yoAmzjw4dqlszjPrPxXAOY/mMXyD4vUVP5pLMNJNC4l/pSh+QKOvXw8xljk7GWxIeR64sMe4sWnGMghK0zlM6YJl+Ks9kx4lIptuniRKccCsNw/O7l/kgDMz5/6WFxfPj/k88ud/ff6Fhbip2Tx4pIdRP/ijMTPmZkK/VefMJchoGEq800TfO3k82XZR4mP0vjU/dNrf7mC1nm07aPmJ9P6d36oz0+fRIAIEAEiQASIABEgAkSACBABIkAEiAARIAJEgAhkS4AE4EI0QSQBOC4ujnscScXExMSg0VVMuoAOHVuiagMv2Fhbw5K1j4yMxJ5f9qNXr16wLmLGz5PEcu5eZB5dywJv8++JJpoesEoC8M0f/LjH7UPbqhjPQjJXd3bAdOaJFf9EnO+RTWXNHMDs0bwU8jnB0pELuNs3bdE5nmgTZx66edWoxjx08/mM9zCbfR5bMZJfr7bXYDg6OmAryzMslUjTclwAbmJ9FZs3b0YUCxEtlQRjG55D+Pn1ozxRiE0sAAAgAElEQVRUdLxJUf57vInIOTz14xbcE2nPwXMGcaVKRIAIEIHXSeC1CsCvc+B0bSJABIgAESACRIAIEAEiQASIABEgAkSACBABIkAEiMBbToAE4EI0ASQBWAqxLJX4+HiYm5vDzEyIt/rKuXPnEHf8O4SFhqJYxfooV7Mm1kydilD2HZkih65rRRGKs0h6NB4+eIiQ2KJ4wD5zKwDftazEz+dgloa5c+YgOvwq/L7x4wLwf3MAw1jkAHat05R5ALfG4gV+OochCcCSoOv1TjwPLX1TVReDmZDrGhPCBN4tKF23LReQtQXgSnFBLBQm8wCWBeA+Q8ewcYfhwm/+guF/BODBgwcj4cafQhg2LlaIZg0NhQgQgcJKgATgwmpZGhcRIAJEgAgQASJABIgAESACRIAIEAEiQASIABEgAkQgewIkABeiGfJfAVjKAxwTEwN7e3sYGcmxJbXGqsqIwwkmAJ/6eQY82rXDiYBA1GM5f0PPRjCB9wG2bduHFcxDFncWI/j331Ai/RI/g13defDxGY/7pjU0zpiRYcNyO6pYvt5hWLBgAaKiUvjxDBtbfDlrFlZ+tQjRT6KZZ/Ij/ntSpsi9+8kgTx4SOiQsRmcO4HhbZ8xi7ffNGIQnrH2EylGc10iEpk6xLoc5TEiuZCFyGiYZixzBVim3uIexWYUWIoT0nJH893BLZwwYMACPg3/H5SuXEV2kGPc8vh2yV8PzN8G4KMxYaOl5n33E+0eev4VosdBQiMBbQIAE4LfAyDREIkAEiAARIAJEgAgQASJABIgAESACRIAIEAEiQASIgA4CJAAXommRUw/g82cO4eyJ46hiG4refT7F1m3rEBsbi7L1uuLvgweZGHoS47/0RfB3bdC8d2/g0k+IexKFrafLYt++QzoFYAmnj097JjwXYyLwKk63aQcvvPdedayevYSHam7SpAJ27vyRC8CSYDyfCbMbNmzQKwA/MXeEp6cnpjavwgXdq/Eit2ON993g4OiI2zHGPOfv2hmjEc9y80oCsJmZKXzH9eDC7Y5jD7nAeyfkRy7wOtZvz+tvnjIOKSkp6DttFgIC9uHR38H8vGrP31R23bFjx+HkL8u5UEyev4VosdBQiMBbQIAE4LfAyDREIkAEiAARIAJEgAgQASJABIgAESACRIAIEAEiQASIgA4CJAAXommR0xzA508uxdndu+FWvST69JmGHds/x9UrV1C903xcZgLwbwdPY7yvLw6sHIjWkgB8bQ6eMQF4+7HaTDD9HWEWmh7AapSpFsV4jt8aFZyEoPrwJvMKno3IZBFSukmHHujWtRus0+P49z1bVnFhNtaqgkY7S+ahfO2fa/BdtIbXq1SrKUaNHAXrjFj+/e6VUzx0tBS6OYyFbg4KOqhhzRrvu/PQ0XP81nDhefr00bCwsIB1QiQXkv95bgVPFjq6f+fWGu3Mk57w4y5NPtLop5FRAtJSU/HVpC/xJDoaicw7mAoRIAJEoKASIAG4oFqG+kUEiAARIAJEgAgQASJABIgAESACRIAIEAEiQASIABF4tQRIAH61fPP17JIAnJSUhOTkZIOu+9OcjtwDt6STCfeUrV+3OiIjI/Eo/n0WPjoaZy7eyZUAnGBsy69vxQRcqaiF3ngT8bv6U/27dboQdCPNymm0kwRgqSTK54tnIZn5+WQB+N/jNvJ4hWewumTIka9TM8V1jeWcwkVTxfUizJ01+qdup+6X9nFJAJaKKtVc9IsEYA3e9IUIEIGCRYAE4IJlD+oNESACRIAIEAEiQASIABEgAkSACBABIkAEiAARIAJEIL8IkACcX6Tz4Tp9+/ZleXu3Qcr/a0jZPq0y3nV/H+ERmRgxYgZWrJoMJycnXD8VigN//IHHac6Yt3YtDqwakSMPYEOuTXWIABEgAkTg1RJ4LQKwaSkxqLSH/EO8fgOI13kMKCbFRaX0SP7hIDd5YkBTqvISCBgL+9llCPs91XdKuZ6DXO+l20fp/PqOa80/dfft5D9kjUer3gvH1Q3l+Wgvz8eYl4CYTlEACMh2dZDt+tLmb173P0PRGMv7JKJ4C9sM8fd+g/dZQ6+jXc+shNgfUh+L/UH7u6Hn1bd+37T9P8f7g7UgZCq/sJr2TNhP5qZoP0P3Z3120OKrrmYv/0Fxf8upfXLMx9AJRPWIABEgAkSACBABIkAEiAARIAJEwFACJAAbSqoQ1pvvrYInC8WcEG+FP1nI5w9beMDK2gq/bg/Exo17oHKuBv99ASQAF0Lb05CIABEo/ARehwBc1qMdAgMDUM48iQNWpT/Cto0b0Xfkl4YBZw+MP2Uh+BdO9RHtn4Whlrs7zj1MMaw91cobAVV57A0MwqkfJmPpt7v0C8ByvQ6VU1+NfZTOr+e49vxTw1Cl38cXU6bAl41JKtr15k701j1eeT7O7FYTDRo0RWh83vBS6wJCgNl1ib8/xrR2fanzN8/7n6F4mABc8f2aOBK0A9bs7+22KQ9yts8aeh2teo26DsWOHWvw3WfdxHphAnCjTl446j9RY30pnl7f+n7T9v8c7w/WMDU1x+7DB1G3rjtsU8V98uf18zCc3SMVBWBD92d9BtDiq6729MZJw/a3nNonx3wUZw5VIAJEgAgQASJABIgAESACRIAIEIEcEiABOIfAClP1X1ZPw5GjR2GRqfnIocqHgzBk8BCkGqlw9uxZPDi+HHv37oFJmooPv3G3j+Hj44M4owqFCQeNhQgQASJQqAi8DgG4aJPmCNi3D5+XLY27cbG4ZdcEx64cht3FxWjpOQ7Cr9SAYuWOyl5euObXAq3cmyIwhy56w7/0hXe/fvj43WqIZakRctjcgA4W0irW9bA5MBCRm1pi6aoTuKNvmEoCbW7xWFWEGxOUQtYsxNq1mzCul4um/ZWOa1/XrDqKM6Es4n/9MWTAQKw/6IDiNaXv3TF04ECsDczkQtrfv/phADu+69ezmmdQVUdv9kKCf3sTJpD0xBnDMmzkdvTULr8IWFSD70Z/TKkS+lLt+tL2PyUO1jWxNSgQxf6ahWFjl7+wTl/V/le76zQmAH+NhMAVbD8fiQizsljAhPSJ7cvgZ/aiT9cxc5V6Lo4r7R953P8N68RLqJXT/aFIPWxk+2vDJ6vQst0k3M1pFwzdn/Xu22I/m1U7Ai3afYb7Ob2+ur6h9skpn9z2h9oRASJABIgAESACRIAIEAEiQASIgF4CJAC/xZPDMe02H71F5nMNCpEmlfh3SQCWSpn0S/zTNF1UizYXOXdJAH6LJw8NnQgQgQJPoEAIwKY1hQD3S28hwP1h4CNnQx8w67HCqxJACrzR89pBQwUGpRDNue1HcXf8yl48+6R+LdRk82bPmoGaArDSce3rMgH4ayb0dXY4LF5AsPLAdibA3NvaDktXhCBcDqU7e0pHlC1bFv2Ha3mqk4CRW0sW7Hb5JQDndv9TomdfD4cuHscP/Vyx/2BYvgrAkydPRivrP9GqlRdOJ1bDzoAAlLrzCyIiIgwXgJX2jzzu/0r4XtrxHO4PdvUGITBoPQ5P/IC9YHOEBOCXZgg6EREgAkSACBABIkAEiAARIAJEgAjoI0ACMM0NIkAEiAARIAKFkECBEIDhCnMLG4TdWon9+/djyPB1nPTG9X7o2bMnklguxLDQMHi7VUEs864MV9tBnwAg5xTU195r5hLMmDEG5kjjZyrGvH95SX8I7x49mNecuILi9fXNB/n6m9bP5/3PgMjlmBVCWM6JWeO9EggKCoKNpXhh6t8Qm+8A5uY4HLwQHh4eiDMthiTWx4HOlrjLEjDelAWFoQ3NsWz5MmzZcoi3D9owDMNHrUG4wviz+OW2/7IAfG/nEHTs1BFOTfoijaGc58mEpj/DcEsO6Tlt5hh+hTKPDmsKtHL7x7tH8UghCeXra7Y3dJ0pCUBKx+XrFK/fgQkue/Hr+M5YuvoXvNv1I8ybNx8f1O6IxLgYGBmLXKZ1qtfCl76+aNeln5gfGxdz+0abiRfhil/YKTxF00TuVX3zp9lX6zBx4mCMLmOEu8ztPNTYDbC2QeL5mXz+dx25PHsCSvNLbf/vv+b9e2Zqw+dP/3LWuBvNcmZ3H4bRo0cj8u5t9OjZHhsmDEanjp3gVscFH7P5vzlQZPnUO3+1XwCQOV+aWF2M31R4iOu1r7GrmN+BS/n8jjUqxq9XMvE49jMP0fZj1mQ//jyun2JK4//9et74K8zfFzyAtfe/0Xu4B6bi+tZj31syH1iqcO7iBSwY0gb7/zgOU7lfPQ3c//TaX2F8E2dMQ/NmzXE/PAznzp3DndBQtPVsCxuVJRITEzF8hK9YH/r6r7R/qK+vsP/ntv9QWD+3lPYvrf33hf1BKUKAHBHDOfYoW09N8EwOwJQVh8nA9afen4ux/Vkquz5lgvJ3R3BLwX6Q7y/6PYAV7k8G2ke9P+Z0/ww38P6Xa/sr8aHjRIAIEAEiQASIABEgAkSACBCBQkiABOBCaFQaEhEgAkSACBCBgiIAGxmZ49jRGbh8+TIXgKXcm++VNEfLli0BEyOsZt/7vFuGPRBvgcvqB+jZCADZtpcFurHTh/MQ0B1YuN/Y588hZDwgRs79qXh9fdNHFjBG92rF+tsAMU/Fo3s7ub46J+aBrYsxheWcXb5ECH726uubV8ceJqBZpZ1CyxadWGgNC4xkgtDyQV5owXIdByfKIYcnNkNYWBjqePSFi4sLzv82GUOZB/Xa4FTD+OW2/7IA4e32AF9OnoJZawKxjNlnWNVMNt6uOJMuBFAYG4vcn0v76hSAvavJgnvwLc32hqZyVhJ4lY7L4+/vu5LNA2+MftcWsYnA51u3cKFq6uh5uHLlCsqVikYiE1AH9xmLmTNnomHrbliyZAlcy1qJ+WlaHMOZfZZ6lcoSgLOdf0XccOTKBZyZ1glL1+3lAnB9Fsr8r7Vt4VGjEU4/UNiXlOaXfNws7hqWLl3F+meG5cw+Pu84sP61gUmXYSxE7yps+/4n3L93DyvH98TXM2egi1djvv56jNnEc2zrnb8GClB67ZvmisWsP25lYsX8VpVl8z0IJqcXYjgTfxVD3so5ZXO7fp63VBj/yIXZG0CJv4L5dAnAGvufLAD7Z7O+Jfvos6/KS+TgNcsQHXFKkidUUpzIZRwhdqLs9r9s7a8wPrUAvGz5Iv6iwb2wO/hp1y706d4jSwDOrv9nMhX2D/X1s9n/89J/SQDOtn8W4gUHvfOb7X8a6197f1ASgGWP8Hu/ToaFlRVOHT2Clm36/Jv719D1l7U/H+X708phbmheowUORioYUEkAVro/ifdHAEPvzzndP42U7395sr8CHjpMBIgAESACRIAIEAEiQASIABEojARIAC6MVn1JY7JMF6GhE02EBxMVIkAEiAAReHMIFEgBeFowAi8cx/r+Dbjn2lMWglfKwXpzz1j4sJys3/3xSADW94DZsZ5B7fWGgDawvV4rywLC/EkD0JN5VAbtP8CrCj9gdr80d4MvE8B62QXqzPFo90Fz7GM5kmc6yzmSZQ/BO7eXYNHCRfBbGcY9BLcNKYMPazTFocjiUKlscPPmTn580ebbBo0/1/1XEiCUBHpD2ystIyWBV+k4ExK45+2FmVi0aBGmf3sbkhAX8sdC+Pl9g25928HZ2RmzVvyM+fPnY9SwEfiG/T52wkz8sGMHFn/kgf2H/0aodohXlsMz2/l7yAH9pk3HtLpRzP6jEW5RRcwHm9No2WGksgCqNL/kkNVAlCBo4sSF+IPTW3CBOqn7APj7b0DX0o3Rz7sfpvWqhmYffohFv/+Iy1cuY+jwb7kApnf+KtlP9gDOyhGt7SFs1YgJ4Edx0lcOcWvujj5SzlGP+4zHOOXx53H97I8onv34h36R/cxT4q8wbw0VgPWu76WB8hV02zcrB3Wx2jh04TR+8K7CPPOvGx4COo/jmzJ9Cpo3b47WXSdj14EDKHFjHT75ZCo6jBeewW1b9jas/0rrV0EA1jt/lfYVhfWj9nDXN79verTD778HYHPbmrr3ByUBWN0/+UWHnUzMl0qWB29O1x+qw4yl5Qm7OR0jR47E7j0Kr1jI+9m2sY34dZPY/iGVi4d3cyHaSOn+tChAjECPfewaK/BR2j+POGR//1sWmP3+pWR/Ok4EiAARIAJEgAgQASJABIgAEXgLCZAA/BYa3dAhVyxRBA8ePCQB2FBgVI8IEAEiUIAIFBQB+L8hoMdvuIfAwM2oky481yItSvPP4glH4MMEVSUB2K6Bt0Ht9QnAhrbXa0Y5BOi0KQNZqOkZUGXEcU/dhnXbcE/jRJva3IMswp95gOrI8ejmPYCFF96ACcXscTculoXsdOXC5F8hTFD5aVeWADy75iMmGI5DKITHnImxcO2yqWfY+HPdfyUB4g0SgH2YEDuntxkTRrvj+jMRivzG35vQuXNn/PLbDi6YlK/TgQtaU8ZNwrp167gAvGXLFvhUt2UhldNeEIBv1lLgzwRgB/ZCQ9SO/mjYoNX/2TsTsKqK949/gcuOoKJYiWualiGZu+nPBUxCk/xbLom5ZELuAi5pmhqu5F6apQEqmpZaKpYGqBhmkloulCu4sCirKPv2nzNzLnqvXM4FXBDfeZ6e4z1nZs47n5k5l+73vO+LP/Ja4yAT6rYNfRH7wq4oC6BK60t+YeJI6DZYWlrgjqEJn2o7OUS1PgKwVF/n+lWafyUBuMgR81jO5UHVD4gXIKzaYmNoCGyPTWcewGuVx1/B/fMwBOBS+Sg83/UNAa1rfxew/S69EKNrfh+GAFyR8fkHfodM5kE/dtwKLGIvNjRP2sHmdSnc5dDQkgCsl/0VEIArYj8U9o8+ArD0As+njU1KfD4Uz4/S3wHqUN5FhZoevJnCA1nnCxba+08WgG/EzMZS9oLQkqWhpd9ZFoAnt4OG57G13KqB0veTHgJwaXwUn5+yAKxzfxiI70Odzy8l7nSdCBABIkAEiAARIAJEgAgQASLwDBIgAfgZnHTtIdvnnuWeIia58fySIftBQioXz8eiaVOWD8owk382K8yEsbExvHaqY4Bp9lSQ/wLzVDLDogXvYMmSJbiZJLKS3bZ4Dl5eXri4ZR33QEm2rYUFCxbAjv14KZXIsJ+wedNmxFVrDh8fH/R4XngcFxrdxeHDh7B86+/8s61JNm9nbS1+qriTcAHzfX2RlC1+AL1t+BxGjfoQjpY3mCePH9JU4s32DNhzu1Yvckc11ragwJCFTlyJyyfFeO07tcD48eOhyhP2HNw8k+duTDWqzz+nGT3HPIXqYp23C3bu3Ikdh/7VHDh9IgJEgAhUQgKVQgA2b4XmLATuv1/1wBgm8G7N6ME8qILg309BENMhEFTv8L5e7Yf5LoO7Owv928yO5xYWT3tA3/Z6T6csWLVLCYST6yTckAWv2n/4wHPStw945jkM8kJA4FJMekHkiL3KfsDnnqpnZE/V9QncA0pXjka97Vc9z4dgmy9Gzm5VctG2X0kAfFgCsJJ95RWI1KOs7YhDUX8ja+N0eHov5pwlT7nTTCidOmUKtn41mQm0HeGzcBUPXbvr1wge0nbwjAC2vjYh0I3lPD4Yg6vmDniPzUeQqwH3sL3cSmn9WUKlMkHI4SDsYKFxo64l8pzDfV9j+XClFwTU9imNX11Pe36qd2cetmFI/4HlhJZCKpu2Rgu2v05Nb6afB7C2B6yO+b+10VW8wCDv39NTX9bIAaxToILweJ7lWk+MwDAfkRERaMe8CzWKrvFXcP9sSatXMQ9g7V2izUfhwfCAAKz1/FsbITwcdeZgVZhffQVgXc+/B8wv4/gCAteLUM+e4zW6mvjZbP4ihVvvWfgrKpzliC55fRbbX9H9rWt/KD24lfgqvOAgCZilPR/0FoDVdpo58P179ksXTGDfj6uP1xMvEOm7/4xboDZ7YeDWT8MwiqUI2PDbjdIJKISAVvx++lIWmHV5ALMXtCr0/FQKUV3B/am0POg6ESACRIAIEAEiQASIABEgAkSgKhIgAbgqzmoZxyQJwANY/i7XLq/A3NwCBihEXGwsjh87i14uvWBuKTpMuX4RZ86cwSfBQhDWLvoIwJevXMbHy1fA398fl0//w7sY6NoZYWFhuGRYHxMnTkTolwuRkpLCBWCpJKkawvE1R0z1HMKFWymPnVQ6OjSAba1a2HvwBP+ca9EQXt5eqJ9zGl9//TWupAsBOse4IXy8ffDviUAu7LZ0bA1PT0987rMUmRmZ6DNmCNatW8cFYEno/WKSCz7//HNcui2E6Ltm9vCa7IXn7/yBs2fPkgBcxvVF1YkAEXgyBCqDABzfaSTz2N2A29+MFoJoNUfuEdjh1rbSQ+LqEgj0bN960EgEBW2AnzML5Xvwr2IBGHq213vG5JC1A23ChQAsh7wNGvccF7zXhsohrdUdysKk/R/+cOo7kguTUs7UD1pHC0/VPJEDUadApKf99Vio0pCQYLyU85/IDRqvI/mutv2PSQBWtK+CAlGxkFGXCe0smu79AnA/5gEcsWc5vL298eHUuYhif1NcvHEb9erVw0QmAB86dwxZWybAc/JqWAz6FNu2fo7mp7YLAZTNb+nrV/zB9Ha/9hjPBOWL8Wk4efIUtnyxkp9XC8CK41evF+350RawbLsiLOoQOscK+xQ9gLUFYB3z3z51LffgTZL3b5v/5PEreQAzQVHyeP5muAjxXiSPQ2TKvld0jr+C+8fYTSEEtlIIaO2Nr81H4cGgLQA/8PxTErgU5ldfAVjn86+C4ytNAHZnL5J27u6FiKO77wnAWuvzoQvAZZwfKPFVWt8shHGpzwd9Q0Cr54EJwLOkFyaanmf7dzDUHsh67z8mAM9nHvfv2IbD2cXr3vecrnWqtP6Uvp/uyB2XkqKhQs9PJfsquH71/l6nikSACBABIkAEiAARIAJEgAgQgSpEgATgKjSZkrdTUFAQiorUP7npN7j6OWfRv39/dHdzQYNGjZByIxEJN28iPCQc/fr1Q52X6uBmQjyKYi4ignlyzPtFhKLULkoC8NnvA3H79m0MG+PGcvD5ISVTeNyqyx1Lay4ARyxfimQmACeZm/FLBZa14Ms8fYO/XszF3wyVZjsUCQ9gx9cbwcHBAQZmNZCTk4Nd/gH8fPWGDZhn8CisWbAQfMFbNcTkyZNxZfs83l+SiQhBWlBQCypjFaZP7YPgvcGIPJvBzw9wcUCtWra4kZKD3NxcHAw5qB9YqkUEiAAReIIEnoQArBZ26rOIDVIxK7iBz6ZPx7wvd8gkhIfkrvCDaNfOEdZ5ot7ti8fZD+BdEV3QAHtCQuHcuq4GObOc63BngmrQgYultxePbRYzuTZWsB/WPfp3F3aUtb2uedPutyhFMwS03G7M7BUsRPREVM/XGl+GyOn715WjsLOzQ+3cBM32co7O4W/YaYTovGeOAj95/DoFNiX7zQT/yO+nYSWbs9tyrsodnw3Rb37CU0tvr2SffH+d8y/3r3t9xHK+Fy/txL59++AxeqbGugs5sA2rVq3CiKm+fP0d3fMTXFxc7q2/LM0QvDcuxzAP3oXw8x4hxp+hH39YN8M/UVFoaXKhRAG+3PMjr4+ln3jwceXn5/PQ1YOdXuf22fcewEKMB6J70zbMA34oxg/uiW4sB/D6PT9wodtj7CLNfaG9frVC5Bayl+Q+/fRTzPIYoDH/OtdHYTPmRc1yWE904vZlGIq/r7JidrL2/XFJFpCUBPDy7p827BlR6vg9vUt/IivtD4XnueLzT2l/K8xvtPr5Zt0Ap86cxpJRvUQudW27dD3/QmNLn3+F8QWwENBZmcwD+OOxGjW9Zs3G0KFD0altL4wdOwafzxLXtden4vNdaX9X0H7pe0HKga1r/6jt07m+FZ8PpQN8YH2Uc/+pn39mBbdK9rAv5ftLGr/u7xeF7yel53NIrEYI8DI/P7PF/Oi0r4L7U2F502UiQASIABEgAkSACBABIkAEiECVJEACcBWaVhsbG2RnZ3PxsyxFEoClnHjO/9cbZkx0Nc5XaQjAsBYhoSUBODw8HPMPpJTYvT4C8IUL55mHzXBERkYiOFR4AKuLLgG4Ses30LNnT2z0ncqrliQAq1Qq+EwbjcjjkYhLycTAgQOx/LM5XPBt0qY1F4bVgnCcqT3eessFTVL/QAjzCL5fAJbGP9XHlf9AnHTXjnsETxrpgi++8EO7br1JAC7LwqK6RIAIPFECT0IAhhzaFXLoYRuZwD2BQg4poTIUV/KFIlRDrpdqKEIXo1AdtFl8LL4OhfZq4nIuVRSIF5bK3F7XzGn1ayrXk0dzL8SvzvuLHIYwTuMH07w8fixuL7ezlu3W9pxk8aJFe1381HbrCrGrZL/M30bmLwnAnF/eTX5UnB+l9kr2Kc2/0nU5Z7KBnDNZzmjB7iq4bQxYyUPYeoyfISx5YP3J8wPmNiwV8ecPWz/ixbpUffkbihcYbAtj+fGBENzlnR+t+VPjLF7fpvKKzBEvxtlA7K90A1GziAm8vMjr64H1q75ePH4xbu39qWt9FHYcxELAbsXK/sID+DabD0mQT/l3DRfk3x27WtxfKQR2efeP0viV3o9U2h9q4LqOSs8/pf2tNL/q+xrZivktECurJAH4/nkunr+Kjk/XuI2M5HWlziarmSpG7+e70v6uqP1KfJWeXw/sDzHse88HhQWitT7Ku//U349q2g9+T+iwQ2n9yc9Pnd9PSvOjyEfh+0vJvorOv9L+petEgAgQASJABIgAESACRIAIEIEqSIAE4Co0qZIAnJ6ezt+4l4qR+gcZhTG+mH0afd52RvOObrCytIQ5a5+YmIjdP+/DoEGDYFnNmPeQzXLunmEeB6tCrvDPWUYiRLK6KAnAl7734x638dbNWehFH7Swt8VM9qZ3RrLoL8HqJc0cwEjnIZ8zzWtxAXfrxs0ljiTFyJ4LtWvHd+ahm/8pfBW+7Hj0q3H8fq3dPuQevEEsz7BUElX1uTqnEpEAACAASURBVADcxfJfbNq0CUksRLRUMg2teA7huxd+56Gi0yzqYzLLXXx8ZyDvp3PffiQAV6H9QkMhAlWdwBMRgKs6VBrfU02gZgchUC4a+Ab2/XoUWUx595k6AbEnjpfsSflUj/bxG+8wyIdFovHDQhdZAJY9ii/94g2/efMw9auIx28U3ZEIEAEiQASIABEgAkSACBABIkAEiAARIALPKAESgKvQxEsCsBRiWSoZGRkwMTGBsbEQb3WVU6dOIf3YN4iJjkbNFzugfqtWWPfJJ4hmn1Ekcug2elF4slQrSEF8XDwi0qojjh3LKwBfM2/C+7M1zsfCBQuQEvsv/JiHrSQA358DGIYiB3CjNl2ZB/CbWL7Er8RhSAKwJOi6Nc3goaUvmbXDh0zIbZQawQTezXih3VtcQNYWgJukh7IcicwDWBaA3x89kY07Bqd/DeT3aSMJx7a2+HXDCv6ZBOAqtFloKETgGSBAAvAzMMk0xLIRMG2GmuzvnBt75sPcwgKZKjOe2uK9Hn14Pw94Upatd6pt3hSfsdDrc1wacBaJpiIEdIBXZ6xk4q/wh6ZCBIgAESACRIAIEAEiQASIABEgAkSACBABIvA4CJAA/DgoP6Z73C8AS3mAU1NTUaNGDRgYyLH/tOwwK0zHn0wAjtw5C21dXfFncAjas5y/0SdvMYE3Dlu27MVXzEMWV5cjbP+vqFNwlvdg024RPDy8cUPVUqPHwkIrFurPjOXr9cSSJUuQlJTLrxdaWWPunDlY8/kypCSnMM/kBH4+u0j8MPgRC7EshYSOiEktMQdwhrU95rD2e2eNRDJrf8uslujXQMRmzLWsjwVMSG5iKnItZhuKHMEWuZe5h7FxYycRQnrBOH4+1twew4cPx82w/TgXdQ4p1Wpyz+MrEXu45+8dA3s+jjl+s2Ftbc1yWAqPanUsyOMHd3NhOcuwusb46QMRIAJEoDIRIAG4Ms0G2UIEiAARIAJEgAgQASJABIgAESACRIAIEAEiQASIABF4fARIAH58rB/5ncrqAfzPicM4+ecxNLOOxuD3xyBoy3qkpaWhXvv++PvgQSaGHof33HkI+6YXegweDJz9EenJSQj6qx727j1cogAsDdLDozcTnmsyEXgtH3PXPm549dUW+Np3BQ/V3KVLY2zf/gMXgCWhdTETZv39/XUKwMkmteDi4oJPejTjgu6/GSJbYsvXHGBbqxaupBrynL/fzpqADJbzVxKAjY1VmOc1gAvL247Gc4H3asQPXOCt1aE3r79puhcP6TxkxhwEB+9Fwt9hvF9JAJZKrrEQlNUC8Ftv9eL1j/62i58nAfiRL2m6AREgAhUgQAJwBeBRUyJABIgAESACRIAIEAEiQASIABEgAkSACBABIkAEiMBTTIAE4Kd48rRNL2sO4H+Or8TJXbvg0OI5vP/+DGzb+in+jYpCi76LcY4JwL8e/AveLGfbgTUj8KYkAJ9fgDtMAN56tDUTTPcjxlTTA1htT55pTZ7jt2VjO34qI/4S8wr2RWKOCCndpc8AvNv/XVgWpPPPuzevlXPuNtZoZ848lM//dx7zlq3j9Zq83hXjx42HZWEa/3wtKpKHjpZCN8ew0M2hoQc1kLR8zZGHjl7gt44LzzNnToCpqSksMxO5kPzfXQu4sNDRw955U6OdSXYyv379ttrzV1xWC8Da96lCS4iGQgSIQBUiQAJwFZpMGgoRIAJEgAgQASJABIgAESACRIAIEAEiQASIABEgAkSgDARIAC4DrMpeVRKAs7OzkZOTo5epPy54m3vgPmdnxD1lO7RrgcTERCRkvMbCR6fgxJmr5RKAMw2t+f0tmIArFbXQm2EkzquP6vOWBULQTTSur9FOEoClkiX3lyGHXFYLwPeuW8njFZ7B6lIoR77OKxL3NZRzClfPE/e7ZSI8fdV2qNtp23tfjyXeR+Om9IEIEAEiUEkIkABcSSaCzCACRIAIEAEiQASIABEgAkSACBABIkAEiAARIAJEgAg8ZgIkAD9m4I/ydkOGDGF5e7dAyv+rT9k64yW84vgaYm8VYezYWfhq7TTY2dnhQmQ0Dvz2G27m22PRt9/iwNqxZfIA1ufeVIcIEAEiQAQeLYEnKgAb1pYHl8SP1oXie0m81lNKMZLbFSTySrZy1WRdTeT6NeT6qUr9P/PXLQUBlfzCVP4dMT8yF8X5eeb5EQAiQASIABEgAkSACBABIkAEiAARIAJEgAgQASLwdBAgAfjpmKdHYuVidzO4sFDMmRkWOMRCPndzagsLSwv8sjUEAQG7YWb/MgL3BpMA/EjoU6dEgAgQgUdL4EkLwC++1gpHQrfBkn2vWOfGYUtAAIaMm1v6oJmgO4aF4F/6iQevZ3YnBq87OuJUfG7J7eT6s99thY4duyI649Eyffp7t4RKZYJd4QfRrp0jrPNErvudGxbhYzY3JAA//TNMIyACRIAIEAEiQASIABEgAkSACBABIkAEiAARIAISARKAn+F18PPXM3Dk999hWqT5k2+zbiMx6sNRyDMww8mTJxF3bDX27NkNo3wzTqvzux/Aw8MD6QaNn2F6NHQiQASIQOUm8EQFYMtWCAoNQc0/5sBz8mpcLSsqC0e85OaG835O6OnYFSG6XIDNWmAwE4wDexsxAXggTuiXAaGs1lSd+tXaIyAkBJ2S18LZdSquVZ2R0UiIABEgAkSACBABIkAEiAARIAJEgAgQASJABIgAEbiPAAnAz/ByqJV/hY/etOiuBoVEoyb8syQAS6VuwVl+VBWIaikmIucuCcDP8OKhoRMBIlDpCTxRAbhGexw+cwzfD22EfQdjSACuJKvFpv1IhIRuQPiU/2Hl2iMkAFeSeSEziAARIAJEgAgQASJABIgAESACRIAIEAEiQASIwMMmQALwwyZK/REBIkAEiAARqAQEnogAbFxHjNzcDKfOnMaSUb2w77djUMk8ktEUMDFBeNhStG3bFumqmsjOzsYIe3NcYwl8L6m56fIAlnP+Bmzww8CBA5FiLF5Uqn16u/AAzhc5hNXXs1mu25joGLg7NEMa8w6OlT2GR3cywarVq7B582FeP9TfEx+PX4dYpXmzbI9NzIP25q7xPBJGZoMOyM8HFrkwoftQDC6r7ftuPrfvjsqKj29YfUtcS2E5jd/zxIQJE5B47QoGDOwNf58P0fftvnBo0xAfDBjA+hZZjHXar7avencciQpD+wR53Pp6Ptt0wdGocNin/c54dcEdOQBIcRwQ9fh+GisifdTvxO+4YwwTjL85UvHx7b+gRJiuEwEiQASIABEgAkSACBABIkAEiAARIAJEgAgQASLwEAiQAPwQIFIXRIAIEAEiQAQqG4EnIQC/0X80tm1bB+NCQcMuO078Iztd5PJNbordTEC1yI+Es1NfFlrCFONYCOfVI93gxK6HCf0TKEUAXhEYiFefM4GzszNrXxsfs/Yr3Z4vFoA1rhsZ4GtW//1X6rLrTjhnIIeMntIdMTExaNN2CBo2bIh/fp2G0cNH4NvfZHt1TaYskLq/HA93JtgGhV3GKta/Z/Mi1n9/nCgQOYyN089j5cq1zD5jrGbXPZrasuu9YNTPk/FZiy3f/Ygb169jjfdAzJ89C/3cOuPcuXMYMHEjSrVfLfSWVwBWtUJtlpv5+i/TYGphgcjfj8C51/v3cv+qx/dqAuZOn44568I53zWeDujR0gkHUyo4vnFLK9s2IXuIABEgAkSACBABIkAEiAARIAJEgAgQASJABIhAlSRAAnCVnNaHMyjzAhEaOstIhHymQgSIABEgAk8PgSchABfTqdkah0//he/dmzHP2AvFIaBt/tcDe/fuxWz7F3AtPQ2X0Qgmpla4emUFli1dBr9lwaILHQKwTWdX7N8fjE1vtcK+8L8RrZ0DmOW4DTl9DBuGdeSex7cNa+NFJnhe2j0ZHiNG4Jsjtjxn8JZRddGtZVccTqwNMzMrXLq0nd9/2fKtpU+wLJAmbnRmIZT/xFXZzrNTWggBOk94IANJ4mBkhzf6uuHgTCd+Pfu94QgM9Ef/FzpjqPtQzBj0Mrp364Zl+3/AuahzGD1jX+n2/5bwcBYg89SW7NrOxHqpFHv4ao8PLWDM0j7EXJqJcePGYdferIqNb/RnD8d+6oUIEAEiQASIABEgAkSACBABIkAEiAARIAJEgAgQgVIJkABMC0QngRfrVENcXDwJwLRGiAARIAJPIYHKKAA7uA9HQIA/fGrWKBaADQxM8EfENOz4cYdeArAkIH/a2ISFVM5/QAC+9Lo7QkI2oU2B8ORNNH2BH2tnHoEH89hVC8C+rRLg3McL0RCCrZFhIj8WyJ7LOqdbDwFYEpyPhG6DpaUF7hia8K7s5BDVSgLwFP+Lpdv/EAVgblhRoaaHb6YIcV0scMsC8I2Y2VjKBPIly09zQb284xtNAvBT+CQhk4kAESACRIAIEAEiQASIABEgAkSACBABIkAEnkYCJAA/jbP2kG22zz3LPZFMcuN5z4bsB2GpXDwfi6ZNWb5Gw0z+2awwE8bGxvDaqY7RqWlIQf4LzJPKDIsWvIMlS5bgZpLI+njb4jl4eXnh4pZ13MMp2bYWFixYADv247hUIsN+wuZNmxFXrTl8fHzQ43nhcVxodBeHDx/C8q2/88+2Jtm8nbW1Nf98J+EC5vv6Iilb/MB+2/A5jBr1IRwtb+ALPz+kqez4+QzYc7tWL3JHNda2oMCQheZcicsnxXjtO7XA+PHjocoT9hzcPBOhoaGwbTsU48eNh2VhGj+fbSTuc/GXLSxv5GYkm9Tin6kQASJABCojgUopAA/yQkDgUkx6wQDXksE8g1sAllbIOjMby5Ytw8wvQwVKXR7AHd2ZB/AmBLqxnLsHY3DV3AHvMY/eIFcD7mF7udX77HoQ/Pu9iH1hV3BNe2Jkj+E5rW/ByXUSbpR14pQEYHORmzf9B5ZTeOI6XDNtjRZubjg1vZleHsBTvztfuv1qew3r8n/VKBRZi0v+VtZjcGYO3L6zX7pgAhPIVx+vpykAG7fgIaNv/TQMo1iI7A2RTSs0PhKA9ZgTqkIEiAARIAJEgAgQASJABIgAESACRIAIEAEiQAQeAgESgB8CxKe9C0kAHvDeALh2eQXm5hYwQCHiYmNx/NhZ9HLpBXNLMcKU6xdx5swZfBIsBGHtoo8AfPnKZXy8fAX8/f1x+fQ/vIuBrp0RFhaGS4b1MXHiRIR+uRApKSlcAJZKkqohHF9zxFTPIVy4lfIkSqWjQwPY1qqFvQdP8M+5Fg3h5e2F+jmn8fXXX+NKuhCgc4wbwsfbB/+eCOTCbkvH1vD09MTnPkuRmZGJPmOGYN26dVwAtreviy8mueDzzz/HP3fseXu1AAxLa8yZMwdBcydx+0gAftpXPtlPBKo2gcooAKO2Iw5F/Q37P/zh1HckF4CXsxy5H7SOZgLpe7hwR54TXTmAa7XHoXPHkLVlAjwnr4bFoE+xbevnaH5quwjBbOKIjaEh6HBrG/PwHffkBWDbrgiLOoTOscI+JQ/g0d47S7dfvWStm+GfqCjUSfmd9dsV0RnlXMtMAJ7F+M9qep71MxgnVFoewEwAnh8QiHdsw+Hs4oV4OfdwscBd1vGRB3A5J4qaEQEiQASIABEgAkSACBABIkAEiAARIAJEgAgQgbIRIAG4bLwqdW13d3cEBQWhqKioTHbWzzmL/v37o7ubCxo0aoSUG4lIuHkT4SHh6NevH+q8VAc3E+JRFHMRERERmPeLCJWpXZQE4LPfB+L27dsYNsYNfsxDNyVTeNyqyx0msEoCcMTypUhmAmuSuRm/VGBZC77M0zf468Vc/M1QabZDkfDMdXy9ERwcHGBgVgM5OTnY5R/Az1dv2IB5Bo/CmgULwRe8VUNMnjwZV7bP4/0lmYgQoQUFtaAyVmH61D4I3huM02eFh3Bx/61e5P1v3rS9THypMhEgAkTgSRB4ogKwdQOcOnMaS0b1Erl4iwGInLt/XTkKOzs71M5NQExMDDq164W0u3eRZdYAe0JC4dxaeLiqi1nOdbgzD9WgkFiNEMQ3Lsdg0aKF8PMeIQuhllCpTLAr/CDatXOEdV427+L2xePienZtjGEew8PfsINzr/eRXtaJke2L/H4aVn65A7flXLo7Phui0f/STzx4z/n5+Vi/fj0GO73Or9v3HsBCYAeie9M2cGeRN8YP7oluLAfw+j0/IIp9H3l4zi7dfrXQW04BuF5bVxZiOhj1WUQNqZgVpWjylz2c3R3UuYZNEMm+99sxVrwYCX7lH593WYlTfSJABIgAESACRIAIEAEiQASIABEgAkSACBABIkAEykGABOByQKusTWxsbJCdnc3Fz7IUSQB+55134Px/vWHGRFfjfJWGAAxrERJaEoDDw8Mx/0BKid3rIwBfuHAeE2cMR2RkJIJDhQewuugSgJu0fgM9e/bERt+pvGpJArBKpYLPtNGIPB6JuJRMDBw4EMs/m8MF3yZtWnPhVi0Ix5na4623XNAk9Q+EMI/g+wVgafxTfVyxatUq3LkrBGhJAJb69/IZjeDgYJw7e7EseKkuESACROCJEHiiArCRLR+zTQGL88zK/QIwP2EsQuub5uXxo6FMKMvwefGvQvkFHPl8DfmYaihy9rLYEHI9cagB8eJTKuSQFSq5x3zhUlzcngmYUrEuEC8ylVkAlu2zke2TBGDef95NcX+5f8j9y8beu7+pqTiVI15csoGwL91AnC4qUrBf3WF5Q0CrZL75gq9szT3+sgB8MWg4F7jVr5MVc6rw+NQDoCMRIAJEgAgQASJABIgAESACRIAIEAEiQASIABEgAo+SAAnAj5LuY+5bEoDT09O5x5FUjIyM9LLgxezT6PO2M5p3dIOVpSXMWfvExETs/nkfBg0aBMtqxryfbJZz9wzz6FoVcoV/zjISuXrVRUkAvvS9H/e4jbduDm8WkrmFvS1mMk+ijGTRX4LVS5o5gNlP81LI50zzWlzA3bpxc4njSTGy56Gb147vLEI3F74KX3Y8+tU4fr/Wbh+iVi1bBLE8w1JJVNXnAnAXy3+xadMmJLEQ0VLJNLTiOYTvXvidh4rOMKou6ps8B0dHR0zsVIt7LqsFY73gUiUiQASIwBMi8EQF4Cc0ZrptBQlo5ziuYHfUnAgQASJABIgAESACRIAIEAEiQASIABEgAkSACBCBJ0OABOAnw/2R3FUSgKUQy1LJyMiAiYkJjI2FeKurnDp1CunHvkFMdDRqvtgB9Vu1wrpPPkE0+4wikUO30YsiFGe1ghTEx8UjIq064tixvALwNfMmvD9b43wsXLAAKbH/wu8LPy4A358DGIYiB3CjNl2ZB/CbWL7Er8RhSAKwJOi6Nc3gAu0ls3b4kAm5jVIjmMC7GS+0e4sLyNoCcJP0UBYKk3kAywLw+6MnsnHH4PSvgYLhfQLw8OHDcffgOo2Q0Y9kEqlTIkAEiMBDIkAC8EMC+Sx1QwLwszTbNFYiQASIABEgAkSACBABIkAEiAARIAJEgAgQgSpMgATgKjS59wvAUh7g1NRU1KhRAwYGcmxJrbGaFabjTyYAR+6chbaurvgzOATtWc7f6JO3mMAbhy1b9uIr5iGLq8sRtv9X1Ck4y3uwabcIHh7euKFqqdFjYaEVy+1oxvL1emLJkiVISsrl1wutrDF3zhys+XwZUpJTmGeyyC2YXSRy73400oWHhI6ISS0xB3CGtT3msPZ7Z41EMmt/y6yW6NdAhKbOtayPBUxIbmIqchpmG4ocwRa5l7mHsXFjJxFCesE4fj7W3B6SoHszbD/ORZ1DSrWa3PP4SsQeDc9f9eDq1K+HDz8cha8WihzCeYbqYKVVaPHQUIgAEahyBEgArnJTSgMiAkSACBABIkAEiAARIAJEgAgQASJABIgAESACRIAI6EWABGC9MD0dlcrqAfzPicM4+ecxNLOOxuD3xyBoy3qkpaWhXvv++PvgQSaGHof33HkI+6YXegweDJz9EenJSQj6qx727j1cogAskfLw6M2E55pMBF7LwXXt44ZXX22Br31X8FDNXbo0xvbtP3ABWBKMFzNh1t/fX6cAnGxSCy4uLvikRzMu6P6bIQTYlq85wLZWLVxJNeQ5f7+dNQEZTKCVBGBjYxXmeQ3gwvK2o/Fc4L0a8QMXeGt16M3rb5ruhdzcXAyZMYfl9t2LhL/DeL9qz1/1rH/w0UeIiYnBH/v381MkAD8d+4GsJALPOgESgJ/1FUDjJwJEgAgQASJABIgAESACRIAIEAEiQASIABEgAkTgWSVAAnAVmvmy5gD+5/hKnNy1Cw4tnsP778/Atq2f4t+oKLTouxjnmAD868G/4D1vHg6sGYE3JQH4/ALcYQLw1qOtmWC6HzGmmh7AapR5pjV5jt+Wje34qYz4S8wr2BeJOSKkdJc+A/Bu/3dhWZDOP+/evJYLs2kWjTXamTMP5fP/nce8Zet4vSavd8X4ceNhWZjGP1+LiuSho6XQzTEsdHNo6EGN2Wz5miMPHb3Abx0XnmfOnABTU1NYZiZyIfm/uxZwYaGjh73zpkY7k+xkfv3SbQvebtJIV3zBQkunZpHnbxXaLjQUIlDlCZAAXOWnmAZIBIgAESACRIAIEAEiQASIABEgAkSACBABIkAEiAARKJEACcBVaGFIAnB2djZycnL0GtWPC97mHrjP2RlxT9kO7VogMTERCRmvsfDRKThx5mq5BOBMQ2t+fwsm4EpFLfRmGInz6qP6vGWBEHQTjetrtJMEYKlkyf1lGFYX/ckC8L3rVvJ4NQXaQjnydV6RuK+hnFO4ep643y0Tew371NDUdkm5haVSrSiOH3MN1PdR16QjESACRKDyEiABuPLODVlGBIgAESACRIAIEAEiQASIABEgAkSACBABIkAEiAAReJQESAB+lHQfc99DhgxheXu3QMr/q0/ZOuMlvOL4GmJvFWHs2Fn4au002NnZ4UJkNA789htu5ttj0bff4sDasWXyANbn3lSHCBABIkAEHi2BJyIAq54Xg8qP5wfx+g0gXufRoxjVFpUKEvnBVm6SrEdTqvIQCBiK+bMpFPN3W1eXcj1bud5Dnx+l/nVd11p/avNt5H8Uj0er3gPX1Q3l9VhDXo+pDwExdVEJCMjzaivP68Nbv5ZicCr5hcT8O/xjmZ+DjwqRcR2xv/Nuiv2t/Vnf++raf0/b87vM+7uC86vv81XXPGjxVVerIf9D8flU1vkpMx99FxDVIwJEgAgQASJABIgAESACRIAIEIHHRYAE4MdFuhLeZ7G7GVxYKObMDAscYiGfuzm1hYWlBX7ZGoKAgN0ws38ZgXuDSQCuhHNHJhEBIkAElAg8CQG4XltXhIQEo75JNjfPrCABWwICMGTcXCVzxXX2g/MYFoJ/6Sceov2dGLzu6IhT8bn6tadaFSNg1gB7QkIR+f00rPxyh24BWK7X56W8RzM/Sv3ruK69/tQwzApu4LPp0zGPjUkq2vUWTnEvebzyepz9bit07NgV0RkVw0utKwkBNq8rAgMx8c1GD3n9WkKlMsGu8INo184R1nniObhzwyJ8zJ6Ber8I84gwvdF/NLZtW4dvJr0r1jsTgN/o64bfA6do7A/F2+van0/b87vM+7uC86vv81XXBGjxVVe7ffG4fs+nss5PmfkorhyqQASIABEgAkSACBABIkAEiAARIAKPmQAJwI8ZeGW63c9fz8CR33+HaZHmT1LNuo3EqA9HIc/ADCdPnkTcsdXYs2c3jPLNuPmd3/0AHh4eSDdoXJmGQ7YQASJABIjAfQSehABcvUsPBO/di0/rvYBr6Wm4bNMFR6PCYXNmOZxdvCD8SvUoFo54yc0N5/2c0NOxK0LK6KL38dx5cB86FB+88jLSWGqEMjbXw8AqWsWyPTaFhCBxozNWrv0TV3UNU0mgLS8eixfhwASpiHVL8e23G+E1qKHm/Ctd176vcQvUfq0Vbv00DKOGj8CGg7ao3Ur6/B5GjxiBb0OK8CK7/vcvfhjOru/45aRmD2YtMJi9kBDY24gJLANxQr8MG+UdPbV7XARMX8a8gEBMbxb9cOe1WnsEsP3TKXktnF2n4trjGo+e92ndfwYTgOcjM+Qr9jweh1vG9bCECeFTetfFTvaiTv+JC/XrSWn/V/D5rZ8RD6FWWfd3RedX3+erzueueB7NaX0LTq6TcKO8CPSdn7LyKa891I4IEAEiQASIABEgAkSACBABIkAEHhkBEoAfGdrK33Gt/CvcSNOiuxrGJho14Z8lAVgqdQvO8qOqQFRLMRG5cEkArvxzTBYSASLw7BKoFAKwqpUQ4H4eLAS43/T8yVrfH6h1TC8JwOVc9/oKFEohmst5e9R2xC/sxbOPOryOVmzd7F43QlMAVrqufV8mAM9nQt87tuHiBQSLttjKBLrrQa5Y+VUEYg1FyHHf6W+jXr16GPaxlqc6CSDlncnK3e4RCcA27UciJHQDwqf8j71AcaRSCsDTpk1DT8tD6NnTDX9lvYztwcF4/urPuHXrlv4CsNL+r+Dz+7EtnjLu7wrPr77PV10AZHtJAH5sK4RuRASIABEgAkSACBABIkAEiAAReOoJkAD81E8hDYAIEAEiQASIwIMEKoUAjEYwMbVCzOU12LdvH0Z9vJ4bGrDBDwMHDkQ2y5UZEx0Dd4dmSGPelbHqYegSEOSchLrau81egVmzJsIE+bynmsz7l5eCeLgPGICgUHEHxfvrWlDy/TduWMztL4TI9VkcQljOqdny1ToIDQ2Flbl4YepeiM6mgIkJwsOWom3btkhX1UQ2s3GEvTmusQSOl+Qf+Ed3MsGq1auwefNh3j7U3xMfj1+HWIXxF/Mrr/2yQHF9+yi83fdt2HUZgnyGcpFLI+w7FIPLckjQGbMn8jvUTQjXFGjl9jd3jeeRQjIbdNBsr+9GVRKQlK7L96ndoQ8T5PbgF+93sPLrn/FK///DokWL8b/WbyMroPmgNAAAIABJREFUPRUGhiIXapsWr2PuvHlw7TdUrI+A5Xx+U4zFi3C1T28XnqL5QjDWtX66f74eU6Z8iAl1DXCNuZ1HGzoAllbI+mc2X//9x60unYDS+lLP/3fzuX13VFZ8/Qyrb4lrKSxn9nuemDBhAhKvXcGAgb3h7/Mh+r7dFw5tGuIDtv43hYgsoTrXr7ZAJXM+O6WFGL9KeIjrnF/DRmJ9h6zk6zvNoCa/33NZx7CPeZj2nriu9PFXcP/UVBr//gsV46+0fuWIB/ZpvzNeXXBHDrBTHGdHvT9+Gisi6dTvxHvcMYYJxt8c4fuLr6/yzq/C+KbMmoEe3XvgRmwMTp06havR0XjL5S1YmZkjKysLH4+dV+r9Ffe/mo/C81vn+lPiq8DnstLzR+v5+cD+VvLw13N+iyMo6Ng/6udrTfZ81Zh/pfErCsAK3y96zo/6+VbW51+snt9f5Z5/JT50nQgQASJABIgAESACRIAIEAEiQAQeIEACMC0KIkAEiAARIAJVkEBlEYANDExw9PdZOHfuHBeApdybrz5nAmdnZ5bz1wBfs8/vv1KXCSZOOKf+Ab4UAaHU9rJAN3nmxzwEdB8W7jft7l0IGQ9IlXN/Kt5f13qQBdAJg3oyezsi9baQdmzk+uqcmgeClmM6yzm7eoUQ/Gqo72/SAruZgGaRHwlnp74stIYpxrGQnqtHusGJ5ToOy5JDDk/pjpiYGLRpOwQNGzbEP79Ow2jmQf1tWJ5+/MprvyyguDvEYe606ZizLgSr2Px4Ni9i4+2PEwVCoIKhocgdunJIiQKw+8uy4B52WbO9vqmclQRepevy+IfNW8PWgTsmvGKNtCzg06DNXOj6ZMIiREVFof7zKchiAuqH70/G7Nmz0enNd7FixQo0qmch1qeqNj5m87PS7fliAbjU9VfNAUeiTuPEjL5YuX4PF4A7sFDmf3z7Ftq2fAN/xSk8aJTWl3zdOP08Vq5cy+wzxmo2Px5NbZl9vWDUz5OF+F2LLd/9iBvXr2ON90DMnz0L/dw68/03YOJGnmNb5/rVUwDWOb/5jbCc2eNQN02sb7N6bL2HwuivpfiYib+KIZHlnLTl3T93nRXGP25p6ROgxF/pe0KOeHD9l2kwtbBA5O9H4Nzr/Xu5f9X769UEzGXPhznrwvn6WuPpgB4tnXAwReRAL/f8KoxPLQCvWr2MvyhwPeYqftyxA++/N6BYAC7t/ieKFPa/mk8pz+9S158SX4X1f8JUvKCgc32y55fG/tXe30oCsJ7zqyQA33u+/q45/4kKAJQEYKXvF/H+B6Dv92tZn38Gyt9fFZp/pfVB14kAESACRIAIEAEiQASIABEgAkTgAQIkANOi0EnAvECEhs4yEh5MVIgAESACRODpIVApBeAZYQg5fQwbhnXEvt+O4TYLwSvlYL20ezI8WE7Wb35LEIB1/UBdq71e7XWGgNazvc5ZlgWIxVOHYyDzqAzdd4BXFX7A7PvSxAHzmAA2yCakxBygNv/rgb0sR/JsezlHsuwhffXKCixbugx+a2J4jscto+qiW8uuOJxYG2ZmVrh0aTu/vmzTFb3GX277lQRAJYFe3/ZK20hJ4FW6zoQI7nl7ejaWLVuGmV9egfQiQsRvS+Hn9wXeHeIKe3t7zPlqJxYvXozxnmPxBTs/2Wc2vt+2Dcv/ry32hf+NaO0QsSwHaKnr97Aths6YiRntktj8T0CsaTOxHqz+gnOfccoCqNL6kkNWA0mCoJEdF+IPznTiAnX2e8MRGOiP/i90xlD3oZgx6GV079YNy/b/gHNR5zD64y+5wKhz/SrNn+wBrFPgsniDCeC/4/g8OQSyiSPel3KWtr3BeHgpj7+C+2ffrdqlj3/0Z6WvPCX+SutWfV0WsrdvEx7PxR6+D4QAbgFjllYl5tJMjBs3Drv2srcUeCnn/CqMb/rM6ejRowfe7D8NOw4cQJ2L6/HRR5+gj7fwDH7LeXCp9y/Oga20/xQEYJ3rT4mvwvpXe6jrWp+X2rpi//5gbHqrVcn7W0kALuv86vAAvpdjXWv+dyu8IiE/j7ZMfoNbks32v1TOhO/iLxoYKH2/LAsWI9AxPzadFfgoPf+O2Jb+/bUqpPTnj9L803UiQASIABEgAkSACBABIkAEiAARKDMBEoDLjOzZafBinWqIi4snAfjZmXIaKREgAlWIQGURgO8PAe3tfx0hIZvQpkC4QiaavsCPtTOPwIMJqkoCsE1Hd73a6xKA9W2vcxnIIURnTB/BQk3PgllhOvfU7dSuF/c0zrJqzT3QbgUyD9AScoA6uA9n4YX94VOzBq6lp+EyE4AlYfKPCCbI/LijWAD2bZXABEMvREN43BkZCtcwq/b6jb/c9isJgE+RAOzBhNgFg42ZMPoeLtwRocgv/r0R77zzDn7+dRsX3Bq06cMFseleU7F+/XouAG/evBkeLaxZSOX8BwTgS68r8GcCsC17oSFp2zB06tgTf+S1xsHTf2Hb0BexL+yKsgCqtL7kFyaOhG6DpaUF7hia8Km2k0NU6yMAS/V1rl+l+VcSgIscMY/lXB5U/YB4AcKqLTaGhsD22HTmAbxWefwV3D8PQwAulY++3w9yKGsUFWp6eGYKD1VtAfBGzGwsZS94LFl+mr8QU+75VRCA/QO/QybzgB87bgUWsRcTmiftYPOyFO5yaGhJAC7t/g9DAK4QX4X1r48ALL2A82ljkxL3d/H4lOZZ3/nVUwAunv+loaXfWRaAJ7eDhme5tdyqgdL3ix4CcGl8FJ9/sgCs6/urwEB8n+l8/ihxp+tEgAgQASJABIgAESACRIAIEAEiUGYCJACXGVnVa2Cfe5Z7ipjkxvPBGbIfrKRy8XwsmjZl+aQMM/lns8JMGBsbw2unOoaYJouC/BeYp5IZFi14B0uWLMHNJBWvcNviOXh5eeHilnXcAyXZthYWLFgAO/bjpVQiw37C5k2bEVetOXx8fNDjeeFxXGh0F4cPH4Lfrr9KPr/zb36+m73wvco2UmHr1q2I2H+Qf86wEfepZlMdBQUF+HnRBB4C8apJO27n6kXuqGZtza4ZslCKK3Hl5FXeLonlbHRkoTjnfdSLn//zP6WYbFVvTdCIiAARePoJVAoB2LwVmrMQuP9+1QNjmMC7NaMH88AKgn8/BUFMh4dS9Q7v69V+mO8yuLuz0L/N7HhuYfHtBujbXu/ZlwWrdimBcHKdhBuy4FX7Dx94TvoW4lvlXnEY5IWAwKWY9ILIEXsVsqfqGdlTdX0C96Ca0/qW6E+rvd72q57nLW3zxcjZrUou2vYrCYAPSwBWsq+8HobqUdZ2xKGov5G1cTo8vRdzzpKn5WkmlE6dMgVbv5rMBNqO8Fm4ioe+3fVrBA+JO3hGAFtfmxDoxnIeH4zBVXMHvMfmI8jVgHvYXm6ltP4soVKZIORwEHaw0LpR1xJ5zuG+r7F8uNILAmr7lMavrqc9P9W7Mw/bMKT/wHJCSyGVTVujBdtfp6Y3088DWFsg1DH/tza6ihcY5P17eurLGjmAdXoAQ3g8z3KtJ0ZgmI/IiAi0Y96JGkXX+Cu4f7ak1auYB7D2LtHmo/eDQa5o5sDn5+yXLpjAnn+rj9fTFICNW6A2E3xv/TQMo1iI9w2RTR/u/GrZGxC4XoR69hyvcWXiZ7P5ixBuvWfhr6hwluO55PVVYQG4onwV1r+iAMxe4Chtf+stAKvHoWN+9d4/2vP/m/YTXwuYQghoxe+XL2WBWZcHMHvBqkLPP6UQ1RWd/7LuP6pPBIgAESACRIAIEAEiQASIABEgApAE4DNnzuDatWtISpIjjt3HxcDAAEVFRcxBxUCDVvXq1dGkSRMeQc+lzzv8WqNGDTXqGPR7b1DR/Weio2P4x8JcIShSqRwEJAF4AMv/5drlFZibW8AAhYiLjcXxY2fRy6UXzC2FnSnXL/LF8klwyfOnjwB8+cplfLx8Bfz9/XH59D+834GunREWFoZLhvUxceJEhH65ECkpKVwAlkqCVfOSz1u+yoXlf3as5sKuFO7R19cXW78JxIUL5zF85hxERkYiJPQgHF9zxKJhzpjJfsg9nc2EZm8f/HsiEKGhoWjp2Bqenp6Y77MQ6enpGPbpHH7f2tkXEBwcTAJw5VimZAURIAJlJFAZBOD4TiOZx+4G3P5mtBBEqzlyj8AOt7aVHhJXlwCoZ/vWg0YiKGgD/JxZKN+DfxULwNCzvd6o5ZC1A23ChWArh7wNGvccF7zXhsohrdUdysKk/R/+cOo7kguTUs7UD1pHC0/VPJFDUZcArK/99Vio05CQYLyU8x9eZy80nYrXkXxX2/7HJAAr2ldBAbhYCKnLhHb2t+39AnA/5gEcsWc5vL298eHUuYhifz9cvHEb9erVw0QmAB86dwxZWybAc/JqWAz6FNu2fo7mp7YLAZTNb+nrV/zB9Ha/9hjPBOWL8Wk4efIUtnyxkp9XC8CK41evF+350RbAbLsiLOoQOscK+xQ9gLUFYB3z3z51LffgTZL3b5v/5PEreQAzwVTyeP5muAjxrv6fAJEp+17ROf4K7h9jN4UQ2EohoLU3vjYfvR8MckUmEM6SBPGm59n8DMYDAiUTAOczj+l3bMPh7OKF+Ic9v1r2liYAu7MXQTt390LE0d33BGCt9fXQBeCy8lXgoyQAn2AhjEvd3/qGgFZz1TG/eu8f7flXWl9KAqvS98sd+QalpFio0PNPyb6Hvb+UeNF1IkAEiAARIAJEgAgQASJABIgAEeACsKRxtW/fHjVq1HiASHZ2NgoLC7kILP0nOVLm5eUhNTUVV65cQefOnUkArizrSPJ2CgoK4hNVllI/5yz69++P7m4uaNCoEVJuJCLh5k2Eh4SjX79+qPNSHdxMiEdRzEVEME+Oeb+U7BGrJACf/T4Qt2/fxrAxbiwHnx9SMoUHsLrcsbTmQm/E8qVIZgJwkrkZv6TrvNqz+NL3flwA/teyDd56ywU1M87j/PnzmDy8N774wg83sp9jHjkq9mPvKL7Yb97JxahRo7BmwUK+ARKtGmLy5Mm4sn0e7+eWqjmMWf2pUwbw+qfPXi8LTqpLBIgAEagUBJ6EAKwWduqbZHMGZgU38Nn06Zj35Q6ZifCQ3BV+EO3aOcI6T9S7ffE4E0i6IrqgAfaEhMK5dV0NhmY51+HOBNWgAxdLb58hN2OhdFcw4cWjf3dhR1nb65pB7X6LUjRDQMvtxsxewUJET0T1fK3xZYicvn9dOQo7OzvUzk3QbC/nIB3+hp1GiM975ijwk8evU2BTst9M8I/8fhpWsjm7Lecy3fHZEP3mJzy19PZK9sn31zn/cv+610cs53vx0k7s27cPHqNnaqy7kAPbsGrVKoyY6svX39E9P8HFxeXe+ssSOanVIXhvXI5hHrwL4ec9Qow/Qz/+sG6Gf6Ki0NLkQokCfLnnR14fSz/x4OPKz8/noasHO73O7bPvPYCFGA9E96ZtmAf8UIwf3BPdWA7g9Xt+4EK3x9hFmvtCe/1qhdgtzMjEp59+ilkeAzTmX+f6KGzGvKhZDuuJTty+DEMR4j0rZidr3x+XZAFKSQAv7/5pw54RpY7f07v0Z7PS/lB4sj/w/NPmK79g4e6gfjHERNNDuqLzqzC+ABYCOiuTeQB/PFZjJF6zZmPo0KHo1LYXxo4dg89nieva60vx+ay0P0NjS19/St+cCnzU9ulcn4r7u3QDFOdXz/2jfn6ZFdwq2UO+lO8fKYe37u8Hhe8XpedrSGzFnn/ZtXmOX532VXB/KS0Puk4EiAARIAJEgAgQASJABIgAESACDxKQ9K+AgAD+//3qIom8koZYWADczbjLjoUoYB/y2HkpcpjkJCl5AEccOcx1Q/IAriQry8bGBpJin5NTtlfYJQFYyonn/H+9YcZEV+N8lYYADGsREloSgMPDwzH/QEqJI9ZHAJY8cyfOGM49c4NDhQewujxMAVhyZ+/cojY2sdDSqUaN+S1cXd9Abl4uYlMy4eDggF3+Afx8nKk9F46bpP7BvIVDSQCuJOuZzCACRKBiBJ6EAAw5tCvk0MM28hBuFw9FDimhEqH7kS8UIfX7Z6mGInQxCtVBm8XH4utQaK++j5xLFQXihaUyt9eFXqtfU7mePJp7IX513l/kQIRxGj+YsjfqpFLcXm5nLdut7TnJQl2I9rr4qe3WFWJXyX6Zv43MXxKAOb+8m/yoOD9K7ZXsU5p/petyzmQDOWeynNGC3VVw2xiwkv8h6zF+hrDkgfUnzw/kkDjizx+2fsSLdan68jcULzDYFsby4wMhuMs7P1rzp8ZZvL5N5RWZI3ID20Dsr3Q5ik8RE6h4kdfXA+tXfb14/GLc2vtT1/oo7DiIhZDdipX9hQfwbTYfkiCf8u8aLsi/O3a1uL9SCOzy7h+l8Su9H6m0P9TAdR21nn8P8JUF4ItBw/kLFg94SFd0fpXGp8tuIyN5XaizyWqmetH7+ay0PyvKV4mP0vPngfUthn1vfytMsNL86rl/1N9vatoPPud12KH4/aDw/aI0P4p8FL5/lOyr6Pwr7T+6TgSIABEgAkSACBABIkAEiAARIAIPENAWgCVvX7UAXFBQxB02C/ILigVgqX52dhYkrfHY0QgSgCvTmpImRVLnpTf2pWKk/kFHwcgmmafx9tuueK29E4uizP7nvsgQiYmJ2P3zPgwaNAiW1Yx5D9kJF1gI6NNYFXKFf84yErl61UVJAFZ76sZbN2feuD5oYW/LQzJnJIv+Eqxe0sz1i3Seg/e3awUln79qoBECulZDexba2RtTP9/KPHva4XWbS9i8eTOSVfV5/71ce6GWrS2LdZ6KWrVsEcTEYakksuuSANzF8l8mGG/CLaOW5AFcmRY22UIEiEC5CDwRAbhcllIjIvB4CNTsIATKRQPfwL5fjyKLKe8+Uycg9sRxWbB8PHZU1bs4DPJhkWj8sNBFFoBlj8hLv3jDb948TP0qoqoOXb9xaYdY168V1SICRIAIEAEiQASIABEgAkSACBABIkAEiEC5CNwvAKtDPKtF4IJ8IQDn5edxETg/v5A7l+bkygLwsaMkAJeL+iNqJAnA0oRJJSMjAyYmJjA2FuJtaeV/1W/h+eefh23dpqIaE4Cjo6PZUcU/NnpReLJUK0hBfFw8ItKqI44dyysAXzNvwvuzNc7HwgULkBL7L/xYqGZJAL4/BzAMRQ7guGqaOYCLz1u9yoXhbvbCdyrTsJALxn+ezeE5f3s3z3hAAM7NzUVyUgr3ANYWgJukh7KcicwDmARgpSVD14kAEXgKCJAA/BRMEpn4eAmYNkPNVq1wY898mFtYIFNlxlNbvNejD7fjnqf64zWrytzNvCk+Y6HX57g04ENKNBUhoAO8OmMlE3+FP/QzXEgAfoYnn4ZOBIgAESACRIAIEAEiQASIABEgAkTg8RMgAfjxM39kd7xfAJbUfClRs5TY2cBAjv2n4872ORfg7OQElwG9YWFuDuMCQ8TGxSFg6yF8xTxicXU5wvb/ijoFZ3kPNu0WwcPDGzdULTV6LCy0YqH+zODr64klS5YwT9tcfr3Qyhpz58zBms+XISU5hXkmi9xn2UXih8GPRrrwkNARMakVygGcZGrH+7tjaAdHR0d80OMFnmv4luolfn7qkG78PikWTdCzZ09sXDCOn481t8fw4cNx6+AeniMvRfUCeQA/slVKHRMBIvC4CJAA/LhI032IABEgAkSACBABIkAEiAARIAJEgAgQASJABIgAESAClYsACcCVaz4qZE15PYAlAbhb124Y8OFANGjYiHnk3uQ5gH8Ji4L33HkI+6YXegweDJz9EenJSQj6qx727j1cogAsDcDDozcTnmsyEXgtH0/XPm549dUW+Np3Bezt66JLl8bYvv0HLgBLgvFiJsT6+/s/VAHY2FgFv0lMWD4eia2Hr3OP4PH92sN3vi9usPtKnsNXI35AKMv5W6tDbwwcOBCbp4+DtCFIAK7QMqTGRIAIVBICJABXkokgM4gAESACRIAIEAEiQASIABEgAkSACBABIkAEiAARIAKPmQAJwI8Z+KO8XXlzANtnX0KXzp3xwaghXJAFDGUB+DS8Wc62A2tG4E1JAD6/AHeYALz1aGsEB+9HjKmmB7B6bHmmNXmO35aNhUduRvwl5hXsi8QcEVK6S58BeLf/u7AsSOefd29ey4XYNIvGGu3MC9Nx/r/zmPXVDzrOb8VkLy8c3xmIc8xzN0NloYG3ev0WmPHJDNiaJCM/Lw+fT52L5JQUpKlqciF65swJMDU1hWVmIs9FfP22yJ08aPRkdOzYsdg+87wUHlr6+H/PfPDCR7l8qW8iQAQeMgESgB8yUOqOCBABIkAEiAARIAJEgAgQASJABIgAESACRIAIEAEi8JQQIAH4KZkofcyUBODs7GyeqLksRRKAO3XqhDf7OMHS0pI1NURSYiIiz8SXSwDONLTmt7dgAq5U1EJvhpE4rz6qz1sWpPHzicb1NdpJArBUklX2JZ83fo6fr52TJPrVEoAzDKvz81ZFcfxolmfCj5IALBVDOcdw9TxxfyX7MoxEf1SIABEgAk8DARKAn4ZZIhuJABEgAkSACBABIkAEiAARIAJEgAgQASJABIgAESACD58ACcAPn+kT63HIkCHYsmULpPy/ZSnVChPwwbBhuHn2b41mGfmFWPTttziwdmyZPIDLcm+qSwSIABEgAo+GwBMVgA1ry4MSL+hYF4rvJfFaTynFSG5XkMgr2cpVk3U1kevXkOunKvX/rF/X4qvGIV7P0mN+KsrP8Hneg01hPD/ermh/1J4IEAEiQASIABEgAkSACBABIkAEiAARIAJEgAgQgRIJkABMCwOSACwV67xMDRq169ZD4N5gEoBpjRABIkAEnkICT1oAfvG1VjgSuo1FlrCAdW4ctgQEYMi4uaWTZALlGBaSf+knHrye2Z0YvO7oiFPxuSW3k+vPfrcVC93fFdEZT+FEPUaTx8xegVmzJqJ6frbGXc0KEvSbn4raatYAe0JCEfn9NKz8cgcJwBXlSe2JABEgAkSACBABIkAEiAARIAJEgAgQASJABIiADgIkANPS0EnAoKgQJ0+eRNyx1dizZzeM8qX8wEDndz+Ah4cH0g0aEz0iQASIABGopASeqABs2QpBoSGo+ccceE5ejatlZWThiJfc3HDezwk9HbsiRJcLsFkLDGaCcWBvIyYAD8SJsmVAKKtVVae+6cuYFxCIgTZH4eQ6CTce18gs22NTSAgSNzpj5do/y74uHpeddB8iQASIABEgAkSACBABIkAEiAARIAJEgAgQASLwlBMgAfgpn8BHab4kAEulbsFZflQViLulmFjxIwnAj5I+9U0EiAARqBiBJyoA12iPw2eO4fuhjbDvYEzZhT4SgCs2+UqtSQBWIkTXiQARIAJEgAgQASJABIgAESACRIAIEAEiQASIwFNNgATgp3r6yHgiQASIABEgAiUTeCICsHEdYYy5GU6dOY0lo3ph32/HoJJNTEZTwMQE4WFL0bZtW6SraiI7Oxsj7M1xjSXwvaQeii4BWM5hG7DBDwMHDkSKsYhMUfv0duEBnC9yCKuvZ6sMERMdA3eHZkhj3sGxssfw6E4mWLV6FTZvPszrh/p74uPx6xCrtJhkD9abu8bzSBiZDTogPx9Y5MKE7kMxuKy277v53L47Kis+vmH1LXEtheU0fs8TEyZMQOK1KxgwsDf8fT5E37f7wqFNQ3wwYADzjhVZjHXar7avencciQpD+wR53GX1fNYlACvxURifevwbNyzm4y+EIbd44RR3EfJZ5nd9+yi83fdt2HUZoslPiT9dJwJEgAgQASJABIgAESACRIAIEAEiQASIABEgAkRALwIkAOuFiSoRASJABIgAEXi6CDwJAfiN/qOxbds6GIsAErDLjhP/yE4XuXyTm2I3CwFskR8JZ6e+LLSEKcaxEM6rR7rBiV0PE/onUIoAvCIwEK8+ZwJnZ2fWvjY+Zu1Xuj1fLABrXDcywNes/vuv1GXXnXDOQA4ZPaU7YmJi0KbtEDRs2BD//DoNo4ePwLe/yfbqmmpZwHR/OR7uTLANCruMVax/z+ZFrP/+OFEgchgbp5/HypVrmX3GWM2uezS1Zdd7waifJ+OzFlu++xE3rl/HGu+BmD97Fvq5dca5c+cwYOJGlGq/Wuh9xAJwoC4+YXmlju9EkRj/hEE92Xg7IvV2OidpI/NUC8DuDnGYO2065qwL0eSnI9Xz07XzyFoiQASIABEgAkSACBABIkAEiAARIAJEgAgQASLw5AmQAPzk56DSWmBecJfblmUkQj5TIQJEgAgQgaeHwJMQgIvp1GyNw6f/wvfuzZhn7IXiENA2/+uBvXv3Yrb9C7iWnobLaAQTUytcvbICy5Yug9+yYNGFDgHYprMr9u8Pxqa3WmFf+N+I1s4BXK09Qk4fw4ZhHbnn8W3D2njxtVa4tHsyPEaMwDdHbHnO4C2j6qJby644nFgbZmZWuHRpO7//suVbS59g7Ry2sp1np7QQAnSe8EAGksTByA5v9HXDwZlO/Hr2e8MRGOiP/i90xlD3oZgx6GV079YNy/b/gHNR5zB6xr7S7f8t4eEsQAUPYJ18VoaUOj7JA1sSgBdPHY6BTCAP3XeA1xd+wOzvCSV+ZfVkfjg0qBciQASIABEgAkSACBABIkAEiAARIAJEgAgQASJQ5QiQAFzlpvThDejFOtUQFxdPAvDDQ0o9EQEiQAQeG4HKKAA7uA9HQIA/fGrWKBaADQxM8EfENOz4cYdeArAkIH/a2ISFVM5/QAC+9Lo7QkI2oU2B8ORNNH2BH2tnHoEHEyTVArBvqwQ49/FCNIRga2SYyI8FsueyzklSEjCZACwJzkdCt8HS0gJ3DE14V3ZyiGolAXiK/8XS7X9MArBOPoxXaeNTh+CeMX0EZs2aBbPCdO5p3aldL6TdvUsC8GPb/XQjIkAEiAByepYHAAAgAElEQVQRIAJEgAgQASJABIgAESACRIAIEIFnnQAJwM/6CmDjt889yz2RTHLjOQ3DIvEL+MXzsWjalOVrNMzkn80KM2FsbAyvneoYnZrwCvJfYJ5UZli04B0sWbIEN5NE1sfbFs/By8sLF7es4x5Oyba1sGDBAtixH8elEhn2EzZv2oy4as3h4+ODHs8Lj+NCo7s4fPgQ/Hb+zc+3M7oE3/m+uJpXXVwvFPWc3mmPLl264MsZq5Cbm4tRsyagSZMmMMu/90v+1q1bcfS3Hbx+kuGr3M7Vi9xRzdoaBQWGLFTnSlw5eZVfz6hhze2rZlOdXSvAz4sm8NCcl23acTu62cu+TAb5OP/fecxbtk4TBH0iAkSACFQCApVSAB7khYDApZj0ggGuJYN5BrcALK2QdWY2li1bhplfhgpyujyAO7ozD+BNCHRjOXcPxuCquQPeYx6nQa4G3MP2cqv32fUg+Pd7EfvCruCa9jzIHsNzWt+Ck+sk3CjrPCkJwOYiN2/6Dyyn8MR1uGbaGi3c3HBqejO9PICnfne+dPvV9hrW5f+qUSiyFpf8rVzK4BQ8gHXykUNP6xrfCW0PXqvWLK9xCNqlBAreSvzIA7isK5LqEwEiQASIABEgAkSACBABIkAEiAARIAJEgAgQgRIJkABMC4MLwAPeGwDXLq/A3NwCBihEXGwsjh87i14uvWBuKSClXL+IM2fO4JNgIQhrF30E4MtXLuPj5Svg7++Py6f/4V0MdO2MsLAwXDKsj4kTJyL0y4VISUnhArBUEixf5QJyO9VlbNmyBYcvip+6JQFYEnInzRoFAwMDfDt3HReAR84Yh+DgYNb/GV5PqiMJuv+dCMMmJjSnmb4GH28f/HsiEKGhoWjp2Bqenp6Y77MQ6enpGP7pDERGRiIk9CAcX3PEomHOmMkEhuP5Tbgd/+xYzQVhMAFYKlmG1rSKiAARIAKVjkBlFIBR2xGHov6G/R/+cOo7kgvAy1mO3A9aRzOB9D1cuCNj1JUDuFZ7HDp3DFlbJsBz8mpYDPoU27Z+juantosQzCaO2Bgagg63tjEP33FPXgC27YqwqEPoHCvsU/IAHu29s3T71avMuhn+iYpCnZTfWb9dEZ1RxuX3sARgrfE9IACbOGAem9+BNuEkAJdxiqg6ESACRIAIEAEiQASIABEgAkSACBABIkAEiAARqAgBEoArQq+StXV3d0dQUBCKiorKZFn9nLPo378/uru5oEGjRki5kYiEmzcRHhKOfv36oc5LdXAzIR5FMRcRERGBeb+IUJnaRUkAPvt9IG7fvo1hY9zg5+eHlEzhAawudyytuQAcsXwpkpkAnGRuxi+pz+PCBdjb28Pvi8X8/A3mWezi4oIONbJhZ2eH5Su+5wLw+OnuXAA+ffY6r6cWiud/7sk9k2FZB6NGjcKaBQshbYBEq4aYPHkyInd+x+xLg/eIN/HFF364kf0cVCoVvL1H8f4iruRoCMCGEAJwhhEJwGVacFSZCBCBx0LgiQrA1g1w6sxpLBnVS+TiLR6xyLn715Wj/LldOzdBM0SwWQPsCQmFc2vh4aouZjnX4c5COAeFxGqEIL5xOQaLFi2En/cIWQi1ZM9tE+wKP4h27RxhnZfNu7h98bi4ni1y1A5/ww7Ovd5HellnQrYv8vtpWPnlDtw2rsNz/O74bIhG/0s/8eA95+fnY/369Rjs9Dq/bt97AAuBHYjuTdvAnUXeGD+4J7qxHMDr9/yAKPZikYfn7NLtVwu9FRWAjWpjBRNmO9VO0+TAzpfKR76ua3wSX6lfj/7d+fjNilJKnF+d/MoqZJd1/qg+ESACRIAIEAEiQASIABEgAkSACBABIkAEiAAReEYIkABchSbaxsYG2dnZyMkpWwxFSQB+55134Px/vWHGRFfjfJWGAAxrEUpZEoDDw8Mx/0BKidT0EYAvXDiPiTOGcw/b4FDhAawuSgLw4W+/4QLxkiWLuECcYG3PP/++wRfDhg0rVQCW7uE5ujf/Ifp6Si4cHBywyz+A3zrO1B5vveWC6nevIzkpCV1a2HBP4VSjxvy6q+sbyM3LxY6IqxohoJNuxcHX1xeJOSLUNRUiQASIQGUi8EQFYCNbjsKmgMV5ZuV+AZifME7jB9O8PH6UA+uziArPC4SFIiWButSQ/5FqKHL2smD+cj1xqAHx4lMq5JAVKrnHfOFSXNyeCZhSsS4QLzKVWQCW7bOR7ZMEYN5/3k1xf7l/yP0/YL+pqTiVI3ID20DYl24gThcVKdiv7rCiIaB1cVDiozQ+revyaB+YX5381OOjIxEgAkSACBABIkAEiAARIAJEgAgQASJABIgAESACFSJAAnCF8FWuxpIALIUwljyOpGJkZKSXgU0yT+Ptt13xWnsnloqR/fhcZIjExETs/nkfBg0aBMtqxryf7IQLLAT0aawKucI/ZxmJHLzqoiQAX/rej4dOjrduzrxqfdDC3paHVs5IFv0lWL2kmQOY/TQv5eYNvX6HC717Vm/jHskmuaewefNmNGjTFW+++SYWfxWISZMmYfMSkQNY2wNYbd9HH45AdHQMjEzNUKuWLYKYyCuVRFV9LgA3q34XScnJaG6dxftPZuel0su1F2rZSvW3aIy3c99+PPdw4PSp3JM4zVT8oE+FCBABIlAZCDxRAbgyACAbiAARIAJEgAgQASJABIgAESACRIAIEAEiQASIABEgAs8oARKAq9DESwKwFGJZKhkZGTAxMYGxsRBvSyv/q34Lzz//PGzrNhXVmAAcHR3NjsKztdGLIhRntYIUxMfFIyKtOuLYsbwC8DXzJrw/W+N8LGS5eVNi/2Vhnf24AHx/DmAYyjmArUVuYEkAtjA3x5wprli4cCH+z8OLexL/9scZvQTgEcM+4PUNGRfJA1hbAK6WdZF7AHdvXuMBAVgSlg+GHNTAmG1uxe36bfVKnrOYBGCllUbXiQAReJwESAB+nLTpXkSACBABIkAEiAARIAJEgAgQASJABIgAESACRIAIEIHKQ4AE4MozFxW25H4BWMoDnJqaiho1asDAQI4tqeMO9jkX4OzkBJcBvbnAalxgiNi4OARsPYSvNm0Cri5H2P5fUafgLO/Bpt0ieHh444aqpUaP6ly7vr4i125SUi6/Xmhljblz5mDN58uQkpzCPJMT+Pnsohf48aORLlyYjYhJLTUHsDo38P8mLeShrt+0T+K5eq+pGpcqAKeonmO5g+tivnsbnnvYosXb6NmzJzYuGMfvH2tuj+HDh+PK4WNQMcG8b6+XeL1bqpf49alDunH7jv8XqzleeVwb5s3hIamzWL5gKkSACBCBykKABODKMhNkBxEgAkSACBABIkAEiAARIAJEgAgQASJABIgAESACRODxEiAB+PHyfqR3K68HsCQAd+vaDQM+HIgGDRsxj9ybPAfwL2FR8J47D2Hf9EKPwYOBsz8iPTkJQX/Vw969h0sUgKUBenj0ZsJzTSYCr+Xj7drHDa++2gJf+67gQmyXLo2xffsPXAA2MzPDYibE+vv76y0AW3Tuj3HjxuPGgUU8V2+yzaulCsD1W/fCmLFjsHvxSESxENQ3LV/loaavRvyA0NBQ1OrQGwMHDsTamfOQxzx9Z059F5HHI7H18HU4vuaI8f3aw3e+L8vUaM2F4z179miM6zvfefwzCcCPdHlT50SACJSRAAnAZQRG1YkAESACRIAIEAEiQASIABEgAkSACBABIkAEiAARIAJVhAAJwFVkIqVhlDcHsH32JXTp3BkfjBrCBVnAUBaAT8N73jwcWDMCb0oC8PkFuMME4K1HWyM4eD9iTDU9gNUo80xr8hy/LRvb8VMZ8Zfg6+uLxBzhIdulzwC82/9dWBak88+7N6/lQmyaRWONduaF6Tj/33nMXhPIPYN/XruWe9resRKhl9Wfc62rcwF4/VKRA/ijGdPRpEkTWBRk/z975wGXVdXH8R97Cihucc/CmblKG05CS01zUo4sNPcqR5oiTnKXVuqLpGK2U7FS0LQ0y9RylRMcDGWKIRvec899HvJBHu4DCiL+zufTe733nvk959yH9/7u///Ps/1UIeQqQvTMmeNgY2MDh9vRMhbx1Ztq7GSXGu6YMX0GXK1jkZGejnlvz5Xtxohxvf766+jc2j3PekvRUuJQSIAESgEBCsClYBI5BBIgARIgARIgARIgARIgARIgARIgARIgARIgARIoBAEKwIWAVlKLKAKw4ho5NTW1QF1UBOCnnnoKXXt0goODgyhrjpjoaBw5GVkoAfi2uZNs314IuErSC71JFup1/VF/3SEzQV6PtqphUE4RgJUUb1VOHsumqoJuvI0iUv93nmilntur+i1uWqtCs14Azt2+IgAryVwXY9glXW0/p3/mLvLcMTtCHm3TreVREYCV9F+/1f7py6mtM5EACZBAySBAAbhkzAN7QQIkQAIkQAIkQAIkQAIkQAIkQAIkQAIkQAIkQALFTYACcHETL8L2Bg8ejMDAQCjxfwuSymRF4bUhQ3D91J8GxZIysrBo3TrsXju6QBbABWmbeUmABEiABIqGwAMRgC2rqIPJiJQH9XMbQP1cxoRkUUHNlBktD666IrEmFGWW+0DAXJ0/5yx1/m4aq1KXz1WX777Pj1b9xu7nWn/67jvr/pEznlz57rqvL6hbj2V16zH+PiBmFSWAgG5eXXXzet/Wb67nl36kBX4OFhaRqfvXWP1WldT9n35d3f+5z03tl7H9+bA93wu8/5WPaEWyNFePGbfkweT5v9f5M7L+yurmTfP5VdD5KTAfUxcQ85EACZAACZAACZAACZAACZAACdwvAhSA7xfJh7geRQCWLyjSbxuMokK16gjYGUQB+CGeW3adBEjg0SXwIATg6q08ERwchBrWqscG28woBG7ciMFj5po2EeKF8lvCJf/S6d5q+VtheKJZMxyPTDOtPHPdGwHbmtgRHIIjn72DlR98ZVwA1uXr0SC9aOZHq34j93OvPz0M28xreG/aNPiIMSkpd76FU73yHq9uPc7u2wLt2j2L0KR7w8vSJYSAmNcVASK8SNfa93X9vjV7BWbNGg+XDPX599/6K+BzsLCYTN2/Rup/us+b2LbtY3wyoa+6H4QA/PRLPfFLwFSD/aPZPWP792F7vhd4/zvA0tIa3xzYh9atm4n/X6Wug683LMIo8Ruo+SHUPc4fcvHVz9PN87+b9vwq6PwUmI/mymEGEiABEiABEiABEiABEiABEiCB+0yAAvB9BlqaqjPLzsKxY8cQcXg1duzYDosM1dVy+76vwdvbG4lmdUrTcDkWEiABEihVBB6EAOzSoSOCdu7Eu9Wr4kpiAi46d8ChMwfgfHI5OntMgmpXakKyb4YGPXvirF8ndGn2LIILaKI3aq4PvF59Fa89/hgSRGiEAhY3oYOlNItDG2wKDkb0p52xcu1vuGxsmFoCbWHx2NdFEyE4Hfx4Kdat+xSTBtQynH+t+7nbtXJHheYtcOPbIRgxdBg27HNFhRbK+St4c9gwrAvORl1x/8/v/TBU3P/q+2OGNdi6Y6D4ICGgu4UQUPrjaMEibBSWAssVNQGbx+CzMQDTGoYWzbzq6u/vfAidPCfgWlGPR1+/qfvXSH9a9pkhBOD5uB38oXhej8ENq+pYIoTyqd2r4WvxIU+f8QtNG4nW8+Een++mdeI+5Cro/i/TBhvF8/Op2LXo7Pk2rhS0C/c4f9D1d07LG/e27kydn4LyKSgP5icBEiABEiABEiABEiABEiABErhnAhSA7xlh6a1AEYCVVC3zlDxaZqpjjbN2lEcKwKV37jkyEiCBh59AiRCALVuoAtx3A1UBbo+JUoipL6CNTBMF4EKuX1MFCC0XzYVsHhWa4Xvx4dkbbZ9AC7Futn88zFAA1rqfu10hAM8XQl8v1wPqBwj2rbBVCDRXt3hi5YcHEW6uuhz3nfYiqlevjiGjclmqU+Ao7EyW7HIUgPOcH0UAfuedd9DF4Sd06dITfyQ/hs+DglDl8ne4ceOG6QKw1vPhHp/vxba4Crj/ndsMR3DIBhyY+oz4gOZnCsDFNlFsiARIgARIgARIgARIgARIgARIwBgBCsBcGyRAAiRAAiRQCgmUCAEYtWFt44iwi2uwa9cujBi1XpLeuMEP/fv3R4qIlRgWGgavJg2RIKwrw/XzYEwg0MUcNFa+p84FqzUyZE3lhPWvTJmR8OrXD1tC1BY02ze2HnTtf7phsex/FtRYjzkuhHUxM5s2roSQkBA42qkfTP3ngrM+YG2NA3uXolWrVki0LIcU0cdhbna4IgI0XtAJDm8+ZY1Vq1dh8+b9snyI/0iMGvsxwjXGn8OvsP3XCcBXPx+BF196ERU7DEaGQLnIozZ2/RSGizqXnzNmj5ctVIs6YCjQ6spf/2as9BRyu2Zbw/Km7jMtgUjrvq6dCm17CEFmB76f3AsrP/oOj/d5GYsWLcYzLV9EcmI8zMzVWKdPuj+BuT4+8Oz9qro+Ni6X8xtnpXo+qXDic9VSNEMVjI2tn+fnrcfUqa9jXDUzXBFm56HmTQAHRyT/NVuu/z5jVudPQGt96ef/f/Nl/25ZOsr1M6SGA67EiZjZr4zEuHHjEH3lEvr17w7/Ka/jpRdfQpMna+E1sf43BatRQI2u39wfAOg4n5rqro7fUrUQNzq/5rXV9R28Uq7vBLNysr3KyYexS1iQdh//cf7jv8f9U05r/D+euzf+pq5fYxbApu5vI/Or7D9T5s/o/tXo/9RZM9Dx+Y64Fh6G48eP43JoKF7weAGOtnZITk7GqNE+6vrPp3+KC3+jzwd9+xrPd6PrU4u/xv64qPV8yvV8vWv/a3kA0Hm8cEv4ReyXDril8/mc4/rZxP2ln79y4vmrpK/eEoLyJz/jotb4NS2ANX5/TJwf/fOvoM/HcBPXf6HnX4sP75MACZAACZAACZAACZAACZDAI0ggtwCsR5CdnY2srCz5//czxMs/5d9Zmdn4NykJMTExcHZ2xuHDh9CnTx949Ogli9WuXcuAoFnvVwZk33klVLzkVVJWmmGs2UeQO4dMAiRAAiRAAkVKoKQIwGZm1jj0yyycPn1aCsBK7M3Gla3RuXNnwMIMH4nzQY9XEy/MO+G0/gV7PgJBvuV1At3EmaOkC+gewt1vwr//QpXxgHhd7E/N9o3NjE4AHTegi+hvO8TfVF/tO+vy62Nm7t6yHNNEzNnVK1TBr6y+fWt3bBcCmn3GEXTu9JJwrWGDMUIwWT28JzqJWMd7k3Uuh6c+j7CwMDzZajBq1aqFv354B28KC+p1e9NN41fY/usECq8mEZj7zjTM+TgYq8T8jGyULcbbB0czVQEK5uZqbNCVg/MUgL0e0wnuey8aljc1lLOWwKt1Xzf+IT5rxDrwwrjHnZCQDLy7ZbP8w3b6uEU4c+YMalSJQ7IQUF8fNBGzZ8/GU137YsWKFahd3V5dn5YVMErMz8qeVXIE4HzXX5km+PnMCRyd8RJWrt8hBeC2wpX5r+teQKumT+OPCI0tr7W+dPetEs9i5cq1on9WWC3mx7u+q+hfN1j0Hilc+K5F4P++xLWrV7Fmcn/Mnz0LvXu2l/uv3/hPZYxto+vXRIHK6Pxm1MZy0Z8m1RLU9W1bXaz3EFj8sRSjhPir6RJXF3O2sPvn384a4x+zNP8J0OJv6hNbQwAOyGd/K/NjbH6PZqsx0rXmz+j+1dh/egF41epl8kOCq2GX8eVXX2HQK/1yBGCt/uX7fNDzy+f5nu/4tPhr7I+jNuoHDEbXr3i+Gezv3PtfSwDWeby4+v07sLG3x5FffkbnboP+i/1r6v7Kef7+Ip8/a0Y2QcemnbAvWgOAlgCs9fujfh8CmPr7W9Dno5n279s9zb/W+uB9EiABEiABEiABEiABEiABEngECeQWgC0sLOQ7r0aNGqFixYo5RCpXroyaNWvD/XF3hEeEUwB+FNaKXea/cpjJFqoFExMJkAAJkMDDQ6BECsAz9iL4xGFsGNIOu/Ycxk3hgleJwXph+0R4i5isn+yJUgEbewFdvo1J5Y26gDaxvNFZ1gkMi98eiv7CojJk126ZVbUDFr+X1k3gIwSwAc7BecaAdH6mI3aKGMmz3XQxknUW0pcvrcCypcvgtyZMxpwNHFENzzV9FvujK8DW1hEXLnwu7y/bdMmk8Re6/1oChZZAb2p5rW2kJfBq3RdCg7S8PTEby5Ytw8wPLkH5EOHgnqXw83sffQd7ws3NDXM+/BqLFy/G2JGj8b64PnHKbHy2bRuWv9wKuw78idDcLmBFjM981+9+V7w6Q1hAto4R8z8O4TYN1fXg+Ac69xijLYBqrS+dy2ogRiVoUVEK8ftmdpICdcorQxEQ4I8+VdvjVa9XMWPAY3j+ueew7McvcPrMabw56gMpIBpdv1rzp7MAzokRndtC2P5pIYD/gt99dC5wrZthkGhvTqtrgsck7fHf4/7ZdaNC/uN/8738V54Wf611q7+vIQAb3d8rg3U15D2/igX6Pc2fhoA5beY0dOzYEV37vIOvdu9GpfPr8cYb09FjsmoZ/ELngfn3T+v5oOejIQAbXZ9a/DX2h96C3dj6vdDKEz/+GIRNL7TIe/9rCcD6/uk+ZPh8m2rxnmPBW9D9BXdYibA7YRdmYsyYMfhmu8YnFLrnVeDEp2W7KeL5oKSTB76RQrSZ1u/PsiB1BEbmx7m9Bh+t5+PPrvn/vq0Kzn99a80/75MACZAACZAACZAACZAACZAACdxFIC8BePz48Xj66afh4uKSk9/R0RFOZVzkNQrAj8hCqlupDCIiIikAPyLzzWGSAAmULgIlRQC+0wX0ZP+rCA7ehCczVVPIaJuq8ljh9s/wFoKqlgDs3M7LpPLGBGBTyxtdCToXoTOmDcOsWbNgm5UoLXWfat1NWhonO7aUFmY3AoQFaB4xIJt4DRXuhf0xpVxZXElMEC49a0th8teDQnD58qscAdi3RZQQDCchFKrFrYW5avrl2Ma08Re6/1oChZbAY2p5ra2mJfBq3RcCsLcQYhcMtBLC6Cs4d0t1RX7+z0/Rq1cvfPfDNimo1HyyhxS8pk16G+vXr5cC8ObNm+Ht7iRcKmfcJQBfeEKDvxCAXcUHDTHbhuCpdl3wa3pL7DvxB7a9Whe79l7SFkC11pfug4mfQ7bBwcEet8ytJcmKOhfVpgjASn6j61dr/rQE4Oxm8BExlwe47FY/gHBshU9DguF6eJqwAF6rPf573D/3QwDOl4/WutXf1xCAje3vTLHflQ9ijM2v3gV5oedPQ8D0D/gfbgsL+dFjVmCR+HChUcxXYt6WwkvnGloRgPPtn9bzQc9HwwW00fFp8dfYH6YIwMoHOu/Wsc5z/x8tgAAsu5qdZWjBe1u1QDb6AUXu/aUTgK+FzcZS8QHQkqUh+RPQCcATW8PA8thJV6qm1u+PCQJwfnw0n486Adjo+jdTf+8KPf9a64P3SYAESIAESIAESIAESIAESOARJEAX0I/gpOceslvaKWkpYp0WKW+ZixcWSjp/Nhz164t4Ueaqy27brNuwsrLCpK/1PsIMa8rMqCoslWyxaEEvLFmyBNdjLGWGm/aVMWnSJJwP/FhaoMS6lseCBQtQUby8VNKRvd9i86bNiCjTCFOmTEHHKqrFcZbFv9i//yf4ff2nvN7a4gJ85/vicrr6ZUJWlpqvU6826NChAz6YsQppaWkYMWsc6tWrB9sMdRxK2rp1Kw7t+Ur+O8a8sezn6kVeKOPkhMxMc+FKcSUuHbss7yeVdZL9K+PsIu5l4rtF46TrxMu2j8v7fbu1k77PrbMTZf8+/fRbeT1duMRkIgESIIGSQqBECMB2LdBIuMD9+8OOeEsIvFuTOgoLqy3w760hiBkRCFzaDjKp/BDfZfDyEq5/G1aUsYXVXzfA1PImz6FOsGodF4BOnhNwTSd4Vfh1CkZOWAf1V+W/1GTAJGwMWIoJVdUYsZfFC35pqXpSZ6m6PkpaSM1peUOtL1d5k/tvWUWWdM1QRy6ayjvl7r+WAKgl8JhaXqt/WgKv1v0KzfDTmT+R/Ok0jJy8WHJWLOlOCKH07alTsfXDiUKgbYcpC1dJ17bf/HBQurwdOGOjWF+bENBTxDzeF4bLdk3wipiPLZ5m0sL2Ygut9ecAS0trBO/fgq+E69wzV6JlzOGXmot4uMoHAvpZ0Bq/Pl/u+XF5XljY7kXiFyImtOJS2aYl3MX+Oj6toWkWwLktYI3M/41PPdUPGHT798TbjxnEADYqYEG1eJ7lWV0dgXkGjhw8iNbC+tAgGRv/Pe6fwITq92YBnHuX5OZj6oNBQwA2tr+hMb93CZCF3b9GxrExYL3q6nnkWIMc49+bLT+U6Nl9Fv44c0DEgM57/eX0T2t/at03tv61+Gvx0/iAQREw89v/JgvA+n7aNpH789QHHhgnfv9W/15d/UDI1P1l5Y4K4oOAG98OwQgRAmDDnty/CLmAaLiA1vz9+UAnMBuzABYfYN3T81HLRfX92n9a64T3SYAESIAESIAESIAESIAESOARIkAX0I/QZBsbqiIA9xPxvTw7PA47O3uYIQsR4eH4/fApdPPoBjsHtWTc1fM4efIkpgflHcPZFAH44qWLGLV8Bfz9/XHxxF+y3v6e7bF3715cMK8Bxfw85IOFiIuLkwKwkqIcGksBubXlRQQGBmL/eVWAVgRgRcidMGuEsKAyw7q5H0sBePiMMQgKChL1n5T5lDyKoPvP0b3YJITmBJvmmDJ5Cv4+GoCQkBA0bdYSI0eOxPwpC5GYmIih787AkSNHEByyD82aN8OiIZ0xU7wAPpZUWZ4P79sNvr6+yEiKwhNPPIG//74GZSNRAOZmIgESKEkESoIAHPnUcGGxuwE3P3lTFUTLNJMWgW1vbMvfJa4xgcDE8i0HDMeWLRvg11m48t33R44ADBPLmzyPOpe1/Z0PqIKtzuXtljGVpeC9NsekEX4AACAASURBVETn0lpfoU6YdPvVH51eGi6FSSVm6mstQ1VL1XQ1RqJRgcjE/lcXrkyDg4PQIPUfPCFiCx+PNBL8M3f/TRVwjc2PieU1+6clEGnczxE6qgmhXXjTvVMA7i0sgA/uWI7Jkyfj9bfn4oz4wOv8tZuoXr06xgsB+KfTh5EcOA4jJ66G/YB3sW3rPDQ6/rkqgIr5zX/9qn8wvdi7DcYKQfl8ZAKOHTuOwPdXyut6AVhz/Pr1knt+cgtcrs9i75mf0D5c7Z+mBXBuAdjI/LeJXysteGN0+/fJf3Tj17IAFoKkYvH8yVDVxXu2bhxqpOz/ktHx3+P+seqp4QJbywV07o2fm4+pD4b7JQDnmt+7BMjC7l8j48hPAPYSH4q2f34SDh7a/p8AbKx/97h/c7pXUP4a+0PLAviocGGc7/431QJYPwAhAM9SPoiof1bsz4HQt2/y/hIC8HxhUd/L9QA6e0z673fM2DrUEli1fn9u6SrOJwTDPT0ftfp3v/afqfuU+UiABEiABEiABEiABEiABEjgESBAF9ClaJIVa6ctW7YgO1v/ys20wdVIPSUtWp/v6YGatWsj7lo0oq5fx4HgA+jduzcqNaiE61GRyA47j4PCksPne9UVZe6kJQCf+iwAN2/exJC3eooYfH6Iu61aAOvTLQcnKQAfXL4UsUIAjrGzlbf013HunIzZ5/f+Ynn9mrAs9vDwQNuyKTJg9fIVn0kBeOw0LykAnzh1VebTC8Xz542UlslwqIQRI0ZgzYKFUriNdqyFiRMn4sjX/xP9S8DkYV3x/vt+uJZSWVjyWIqXxCNkfccvRsr+ffbxJilQO2SrLkyTLP7zlW4aceYiARIggaIn8CAEYL2wU8M6RQ7QNvMa3ps2DT4fqB4YxANYWkh+c2AfWrduBqd0Nd/N87+LF+TPIjSzJnYEh6Bzy2oGgGxTr8JLCKpbdp/Pv3ySrphwpbtCvHj37vO82o+Cljc2PbnrzY4zdAGtK/fW7BXCRfR4uGTkGl+SGtP3j0uH5O9WhbQow/K6GKRDn65o4MLzv+5o8NON36jAptV/W5X/kc/ewUoxZzd1sSy/em+wafNzID7/8lr907VvdP519RtfH+GS7/kLX2PXrl3wfnOmwboL3r0Nq1atwrC3feX6O7TjW/l3RM76SzZ0wXvtYpiw4F0Iv8nD1PEnmcYfTg3x15kzaGp9Lk8BvtDzo1sfS6d7y3FlZGRI19UDOz0h++fWvZ9wMR6A5+s/KSzgX8XYgV3wnIgBvH7HF1Lo9h69yHBf5F6/uVzoZiXdxrvvvotZ3v0M5t/o+shqKKyoRQzr8Z3Uv4/MVRfvyWFfi/J9cEEnMGkJ4IXdP0+KZ0S+4x85Of8Hr9b+MPWxravnqQoJhvtYa39rzG9oSq7nWu7509q/+uejkXFsFC6gk28LC+BRow1yTJo1G6+++iqeatUNo0e/hXmz1Pu515/m81tr/4aE578+tfhr8dP9vhhdv5r7P/8O3PX7V8j9pX++2WbeyNuCPp/fJyVGtPHfD43fH63nb3C4gQvwAj8fxfrNt3/3a/9prRPeJwESIAESIAESIAESIAESIIFHiABdQJeiyXZ2dkZKSgpSUwv2iboiACsx8Tq/3B22QnS1yrA0EIDhpLpSVgTgAwcOYP7uuDypmSIAnzt3VljYDJUWtkEhqgWwPmkJwPvXfSIF2CVLFkmBOMrJTZ7/ssEXQ4YMyVcAVtoY+WZ3+aL9alwamjRpgm/8N8qmI2zc8MILHnD59ypiY2LQwd1ZWgrHW9SR9z09n0ZaehqOnY/Ayy/3QbbwJ9pOuI5UBGDFtfT2n46WolXEoZAACZQWAg9CAIbOtSt0roeddTBv5kDVuZSw1LnMz1AVobK6+/HmqutiZOmdNqunOfeFgCyTsfL6dnSxVJGpfrBU4PLGFkGuem10+fQBAHJc/BptX41xCKsEebBJT5fHnPK6ck66fue2nFQEdJPGb8zFrlb/dfyddfwVAVjyS78uj5rzo1Vez9VY/7TmX+u+LmaymS5msi6ihWhV5fbpxpXSxa332BlqT+5af7r5gTAbVpIukkRZnS1rvKn8zdUPGFyzwuXxLhfchZ2fXPOnx5mzvm10KzJVjQ3sDHV/JZqpObOFwCuTbn3dtX7193PGr35QmHt/GlsfWe0GCBexW7Gyj2oBfFPMhyLIx/29RgryfUevVtvXcoFd2P2jNX6t7yO19oceuNbR2D7W2t9a86vVP1P3n1b/c9+3sNCtG300WcNQMCY/v7X2r9b4tPqtxU+Lz13rX23wv/2v0YFcv3+F3V/63z897bt/B4z0Q2t96Z6PRn9/tOZHk4/G75NW/+51/rXWB++TAAmQAAmQAAmQAAmQAAmQwCNIgC6gS9GkKwKw4sJY+SJfSRb6FzYaY6ybcgI9XuyMRu16wtHBAXaifHR0NLZ/twsDBgyAQxkrWUNK1DnhAvoEVgVfkufJFmoMXn3SEoAvfOYnY+lGOjUSVrVT4O7mKl0rJ8Wq9UU5NjCMAYxEGZs35OotKfTuWL1NWiRbpx3H5s2bUfPJZ9G1a1cs/jAAEyZMwOYlagzg3BbA+v698fowhIaGwcLGFuXLu2KLEHmVFG1ZQwrADV3+RUxsLBo5Jcv6Y8V1JXXz7Ibyrq74+Z9IjBkzFr9tmCddR4eXexK+8+bh0Idj5LhirFVLFyYSIAESKAkEHogAXBIGzj6QgBEC5dqqAuWi/k9j1w+HkCyU9ylvj0P40d91giXR3QuBJgOmCE80fljooROAdRbFF76fDD8fH7z94cF7qZ5lSYAESIAESIAESIAESIAESIAESIAESIAECkAgLwFY8c7btGlTODnpPz2GCA1rBwf7MvIYHhEORWs8fPiQ9Bzs0aOXbLF27VoGLZv1fmWAwbf2ivimpKy0vGPIFqDfzJoHAWVSFBfLSkpKSoK1tTWsrFTx1lg6fvw4Eg9/grDQUJSr2xY1WrTAx9OnC6E0VJiKWKoTW1e1ZCmTGYfIiEgcTHBBhDgWVgC+YldP1udqlYGFIjZvXPjfwq2znxSA74wBDHNdDGAnNTawIgDbiwU4Z6onFi5ciJe9J0lL4j2/njRJAB425DWZ31xwUSyAcwvAZZLPSwvg5xuVvUsAVoTliwJtv379EThzKG4Lt4gX7RrDQwjHdRN+FfGCQygAc1eSAAmUKAIUgEvUdLAzJYGATUOUE3/nXNsxH3b29rhtaStDW7zSsYfs3X+W6iWhsw9hH+zq4z3hen2OR03Z+Wgb9cO4jZPaY6UQf1V7aCYSIAESIAESIAESIAESIAESIAESIAESIIHiIEAX0MVBuZjauFMAVuIAx8fHo2zZsjAz0/n+y9UP26xE/CYE4CNfz0IrT0/8FhSMNsLCNvTYDSHwRiAwcCc+3LQJuLwce3/8AZUyT8kanFsvgrf3ZFyzbGpQoz7Wrq+vGms3JiZN3s9ydMLcOXOwZt4yxMXGCcvkKHk9JVt9MfjGcA8pzB4Mi883BrA+NvAzExZKV9dd3WJkrN4rlnXyFYDjLCuL2MHVMN/rSRl72N79RXTp0gWfLhgj2w+3c8PQoUNxaf9hWArB/KVuDWS+G5YN5P23Bz8n+3cmpRxeF7GDv/DxVgVghwYydmDduJOqAGxTvphmms2QAAmQgDYBCsDajJiDBEiABEiABEiABEiABEiABEiABEiABEiABEiABEojgdwCcGZmJrKysqAcMzOypUFpeka6+Hem8CycJcPLpqYl0wK4JC6GgloA/3V0P479dhgNnUIxcNBb2BK4HgkJCajepg/+3LdPuDn+HZPn+mDvJ93QceBA4NSXSIyNwZY/qmPnzv15CsAKF2/v7kJ4LidE4LUS07M9eqJxY3d85LtCCrEdOtTB559/IQVgW1tbLBZCrL+/v8kCsH37PtIV87Xdi2Ss3ljnxvkKwDVadsNbo9/C9sXDcUa4ar7u0Fi6mr588Avpyrl82+7o378/1s70Qbqw9J35dl8c+f0Itu6/imbNm2Fs7zbwne+LUDM3WS56/1ZZLqXB8/L8i3cGI1YI2xSAS+KuYJ9I4NElQAH40Z17jpwESIAESIAESIAESIAESIAESIAESIAESIAESODRJkABuBTNf0FjAP/1+0oc++YbNHGvjEGDZmDb1nfx95kzcH9pMU4LAfiHfX9gsojZtnvNMHRVBOCzC3BLCMBbD7VEUNCPCLMxtADWo0y3KSdj/DatU1FeSoq8AF9fX0Snqi6lO/Toh759+sIhM1Geb9+8VgqqCfZ1DMrZCQvls/+cxew1AdIy+Lu1axEbF4dbjo4G52lOLlIAXr9UjQH8xoxpqFevHuwzU/JsPxVOUoieOXMcbGxs4HA7WsYivnpTjZ3sUsMdM6bPgKt1LDLS0zHv7bmy3SRzFylYz/GbLf2jl025IWMU//4PnRqWom3EoZBAqSFAAbjUTCUHQgIkQAIkQAIkQAIkQAIkQAIkQAIkQAIkQAIkQAIFIkABuEC4SnZmRQBWXCMrZtqmpC8XvCgFzcoVLaSL47at3REdHY2opObCfXQcjp68XCgB+La5GjzaXgi4StILvUkW6nX9UX/dITNBXo+2qmFQThGAlRRvVU4ey6aqgm68ja3BeaKVem6v6re4aa0KzXoBOHf7igCsJHNdjGGXdLX9nP4JoVdJjtkR8mibbq3e111Ps1L74ZoWoyun5mciARIggZJEgAJwSZoN9oUESIAESIAESIAESIAESIAESIAESIAESIAESIAEio8ABeDiY13kLQ0ePFjE7Q2EEv/XlLR1RgM83qw5wm9kY/ToWfhw7TuoWLEizh0Jxe49e3A9ww2L1q3D7rWjC2QBbErbzEMCJEACJFC0BB6oAGxeQTc49UMZpyz1d0n9rCefZKErlxktM7nqssYaK6LLX1aXP16r/kf9vnkVlUBWpAGJsrqzeEv1vlOGej9RN48OWep8JOUqb2auFnTJUo85/HXzYpatlsu5b1VGnjun35LHm1Dn28xczZetq0etTSSrSvLgmn5dHmN1/YOuf+rnXCasq5wK+Q8SIAESIAESIAESIAESIAESIAESIAESIAESeDQIUAB+NOY5z1Eu9rKFh3DFfDvJHj8Jl8/PdWoFewd7fL81GBs3boet22MI2BlEAfgRXiMcOgmQwMNL4EELwHWbt8DPIdvgIH5XnNIiELhxIwaPmZs/UCEcviVc8i+d7i3z2d4KwxPNmuF4ZFre5XT5Z/dtgXbtnkVo0sM7X8XSc9ua2BEcgs4tqxk0d/P875JfxuOeCA4Ows3DW9G52yApACvz+NcuPwwbNgxf7Is1KG9unoBk4Xnk2fptcOXGjRwBeMXmXejf/wWUy4oyuD/wvUWYMeMdTO3RDrv2HJYCsK2tI86f/1b8dx4dO/Y1xCAE4Kdf6olf1k6U6yDGrbPsXw1r1ROHbWaUaeuqWOCyERIgARIgARIgARIgARIgARIgARIgARIgARIoOQQoAJecuSj2nnz30Qz8/MsvsMk2tMlq+NxwjHh9BNLNbHHs2DFEHF6NHTu2wyJDdbXcvu9r8Pb2RqJZnWLvMxskARIgARIwjcADFYAdWmBLSDDK/ToHIyeuxmXTuvxfLvtmaNCzJ876dUKXZs8i2JgJsK07BgrBOKC7hRAw++OoaREQCtqb0pff5jH4bAxAf+dD6OQ5Add0I3R+qi9+/PELuP+zE1PfnoqPDlihshCAI3e+imFDh2HjL9WwKTgY0Z92xsq1v+GybRPMCgjArPrnVf5m9TFHnA9yOIbOPcbgCtyxXJy/1jJU3H8F5zJbYaso38NhlzgfiFNZTfCe6Mf0hn+L88E4ruq6/yVbtb42EVvlOrrZoSOCdu7Eu9Wr4kpiAi46d8ChMwfgfHI5OntMgqFdc+mbNo6IBEiABEiABEiABEiABEiABEiABEiABEiABEwlQAHYVFKlMF/5jEtyVDbZ/xqMLtqinjxXBGAlVcs8JY+WmWq2OGtHeaQAXAoXBYdEAiRQagg8UAG4bBvsP3kYn71aG7v2hVEALmmrSkMADl89Tljm2qL71B80BWB3IdQff6eJFIAvPtFPCMjb4N+rLnbtvSQFYDg4IvnkbCxbtgwzP4pBhRYtcGP7q3jfxwe+x2siOCQAByc9g5Uf/4zQXJxc2qn1beyprqO7BGDLFqggBOob3w3ECCFQb9ijl7JLGnD2hwRIgARIgARIgARIgARIgARIgARIgARIgASKlwAF4OLlzdZIgARIgARIoFgIPBABWBezFXa2OH7yBJaM6CZd/VrqRhyL+oC1NQ7sXYpWrVoh0bIcUoQL4WFudrgiAshe0JMxZgGsiy27cYOfcDHcH3FW6odKFU58rlqgZqgxZfX3UyzNERYaBq8mDZEgrIPDdRbDbz5ljVWrV2Hz5v0yf4j/SIwa+zHCtWbGoY20gL3+zVjpCeN2zbbIyAAWeQiB8qcwXNT373/zZf9uWTrK8Q2p4YArcSKW7SsjMW7cOERfuYR+/bvDf8rreOnFl9DkyVp4rV8/UbcaRddo//X9c3keP5/ZizZRunEX1PJZQwD+aIgHxowZgy4vTkbtWrVwNHiqgQXw+S1DsfKDr3DT1gG7Q0KQdGQHRk6YjwHvzYaX16t4SYi8Cf/+i2Rdf/0D/ofbyckYPXK0vLJoyyE89VQ71L2xDfFxcWj8wlu5yKvz+O7snuj4fEfx3yB57pLbAhi1YW3jiLCLa7Br1y6MeHOh1gzyPgmQAAmQAAmQAAmQAAmQAAmQAAmQAAmQAAk8EgQoAD8S08xBkgAJkAAJPGoEHoQA/HSfN7Ft28ewylJpV0yJUP+RkqjG8o2tj+1CQLXPOILOnV4SriVsMEa4cF49vCc6ift7Vf0TyEcAXiFcAjeubI3OnTuL8hUwSpRf2bNKjgBscN/CDB8pLokfrybud8JpM53L6KnPIywsDE+2GoxaQuD864d38KawIF23R9dfY4tFJwB7PRYJLyHYbtl7EatE/SMbZYv6++BophrD2CrxLFauXCv6Z4XV4r53fVdxvxsseo8UfNYi8H9f4trVq1gzuT/mz56F3j3b4/Tp0+g3/lPk23+90FvEAvDSvh3Qp08fbPr8T0RGRt4lAHs1iZKEEqzrSIF9YPO6iBdqryIAd+zYEQOefU7ev1MArubmhq6duqpkXVrgtzPH0NruOIYLjv57cqR/HXldbOALn2OpsBxesWyrWiwPAdjMzBqHfpkl+VEAftSechwvCZAACZAACZAACZAACZAACZAACZAACZCAMQIUgLk2jBKwy1RdQydbqC6fmUiABEiABB4eAg9CAM6hU64l9p/4A595NRSWsedyXEA7P9MRO0UM19luuhiuOgvOy5dWYNnSZfBbFqRWYUQAdm7vKVwCB2HTCy2w68CfCM0dA7hMGwSfOIwNQ9pJy+Ob5hVQV7gIvrB9IryHDcMnP7vKmMGBI6rhuabPYn+0KjReEEKj0v6y5arQaDTpBOCcGLi6fp6a6q4K0Omq5SoQox4sKuLpl3pi38xO8n7KK0MREOCPPlXb41VhKTtjwGN4/rnnsEzE3T195jTenLEr//7vUYXXe04aFsBLe3eHpaUlhk5+F1OmTMGJH2blHQPYyh3zRQzfcY0vyvGNXvcpqlVzQ//nOsouJsNBHjduWgw3cb1zx8HyvFLb5xEcvAON040IwLYt4C64HZ1e3yA2MAXge555VkACJEACJEACJEACJEACJEACJEACJEACJPCIEKAA/IhMdGGGWbdSGURERFIALgw8liEBEiCBB0ygJArATbyGYuNGf0wpVxZXEhNwUQjAigXnrwffwVdffmWSAKwIyO/WsRYulTPuEoAvPOElhMVNeDJTteSNtqkqjxVu/wxvYWmqF4B9W0Shc49JIuasKthamEfLY6bOctno1JkgACuC888h2+DgYI9b5tayqoo6F9VaAvBU//P5978YBeA9wXsQ+OPP+PCDD7DzkyFGBWAZg/frIVJgd3h6qHQB3aNFS50LaAchJFtj709bpIXuKO858nzzwaOoUqUy6kVuz9sFtBDy/UOCcXODp0FsYLqAfsAPFTZPAiRAAiRAAiRAAiRAAiRAAiRAAiRAAiTw0BCgAPzQTFXRddQt7ZS0RLJOi5SNmGerb8DPnw1H/foiXqP5bXlum3UbVlZWmPS13kenYZ8yM6oKSypbLFrQC0uWLMH1GDXq4037ypg0aRLOB34sLZxiXctjwYIFqChejivpyN5vsXnTZkSUaSQtjTpWUS2Osyz+xf79P8Hv6z/l9dYWF+A73xeX013U+1lqvk692qBDhw74YMYqpKWlYcSscahXrx5sM/57k79161Yc2vOVzB9j3lj2c/UiL5RxckJmprlw1bkSl45dlveTyjrJ/pVxdhH3MvHdonHyxfU5u9Zwc6uGlVN7wcbGBqlQy13887wslyyspZhIgARIoKQQKJEC8IBJ2BiwFBOqmuFKLIRlsDvg4Ijkk7OxTLj6nflBiIrPmAVwOy9hAbwJAT1FzN19Ybhs1wSvCIveLZ5m0gL1YotB4v4W+Peui117L+FK7snQWQzPaXkDnTwn4FpBJ0tLALZTY/MmfiFiCo//GFdsWsK9Z08cn9bQJAvgt/93Nv/+6/trXk3+q2yWGrU471/lfAanYQEc8KJqud1l1mb5u/feSxkmCcCHy/dFwMblGFfNyPyuS5A8Tq3tiLeEIH+g/HBs+2we9no/g5Wf/Cw+CFBTrTatESSE/kHujXHlxo2c8d0lANu1QCNR398fqvWtDblPFtIFXRfMTwIkQAIkQAIkQAIkQAIkQAIkQAIkQAIkQAIljAAF4BI2IQ+iO4oA3O+VfvDs8Djs7OxhhixEhIfj98On0M2jG+xUD46Iu3oeJ0+exPQgVRDOnUwRgC9euohRy1fA398fF0/8Javo79kee/fuxQXzGhg/fjxCPliIuLg4KQArKcqhsRSQW1teRGBgIPafV191KwKwIuROmDVCWJCZYd3cj6UAPHzGGAQFBYn6T8p8Sh5F0P3n6F5sEkJzgk1zTJk8BX8fDUBISAiaNmuJkSNHYv6UhUhMTMTQd2fgyJEjCA7Zh2bNm2HRkM6YKQSGP9IbYbIod/VXtVylGrVEPZPhN3sxYkV/KQA/iNXLNkmABIwRKIkCMCo0w09n/oTbr/7o9NJwKQAvFzFyX2sZKgTSV3Dulm40xmIAl2+Dn04fRnLgOIycuBr2A97Ftq3z0Oj456oLZutm+FRYjra9sU1Y+I558AKw67PYe+YntA9X+6dlAfzm5K/z779+sp0a4q8zZ1Ap7hdR77MITSrgPjBRAE5vOQibN2/G8y4hJrmAPmXVEJ+KGM9PRe7Je36tVR41/liKTt2n4LJtE8wS8+/zTDw6Nu2EfaohNlZsDURycjKWDH9dnusF7twCcORTw4XF9Abc/ORNjJywLsfVeAFpMDsJkAAJkAAJkAAJkAAJkAAJkAAJkAAJkAAJlDoCFIBL0ZR6eXlhy5YtyM7OLtCoaqSeQp8+ffB8Tw/UrF0bcdeiEXX9Og4EH0Dv3r1RqUElXI+KRHbYeRw8eBA+3+ve0OZqRUsAPvVZAG7evIkhb/WEn58f4m6rFsD6dMvBSQrAB5cvlYJqjJ2tvKW/jnPnhCWSG/zeXyyvXxOWxR4eHmhbNgUVK1bE8hWfSQF47DQvKQCfOHVV5tMLxfPnjZSWyXCohBEjRmDNgoVQNkC0Yy1MnDgRR77+n+hfAiYP64r33/fDtZTKMgbi5MkjZH2/XU3FnDlz8O3s4VKgji5XC3PF+QYfHwrABVpxzEwCJFAcBB6oAOxUE8dPnsCSEd3UWLw5A1Zj7v5x6ZB8bldIi0JYWBieat1NdRlsWxM7gkPQuaVq4apPtqlX4SUsPLcEh8uYvnoXy9cuhmHRooXwmzxMJ4SqLoe/ObAPrVs3g1N6iqzi5vnf1fspFfCW+KBn6NMV0bnbICQWdCJ0/Tvy2TtY+cFXuGlVScb4/eq9wQb1L53uLWvOyMjA+vXrMbDTE/K+W/d+wgV2AJ6v/6R0lTx2YBc8J2IAr9/xBc4ITxPeI2fn33+90FtYAdgIXz2frMc7CgvkHzG3fwd13iwqYIUQaMf3qKfyPxBvMD+2mTdwRPxd0FqwVJMh/4opVwzurxYfcfUUvF6sU1u17NXFaD6xezWO/3kc7bvMkxbhN/+chTFjxmDTD2EGM1S9lacQfINQw1qdV9vMa3hv2jT4iLlgIgESIAESIAESIAESIAESIAESIAESIAESIAES+I8ABeBStBqcnZ2RkpKC1NTUAo1KEYB79eqFzi93h60QXa0yLA0EYDiprpQVAfjAgQOYvzsuz/pNEYDPnTuL8TOGSgvboBDVAliftATg/es+kQLxkiWLpOAa5eQmz3/Z4IshQ4bkKwArbYx8s7sUGq7GpaFJkyb4xn+jbDrCxg0vvOABl3+vIjYmBh3cnaWlcLxFHXnf0/NppKWnYduBs3j99ddRM/YvaRHVuM8wlHd1xS7xcl9JtAAu0LJjZhIggSIm8EAFYAtXOTrnTOHnWaQ7BWB5wSpBHmzS0+XRXMci2byK+q8sNSSBPpXV/UMRDNUUo8unHspC/fApXgiQMlnqasxQTYpzygtBU0lOmeqHTAUWgHX9c9b1TxGAZf3p19X2dfVDV7+us/+1L8IHyJSqxgZ2htq/RDP1cna2Rv/1FRbWBbQWXyuVlHO6anOrCMByfLrxxOcq76Trz38cDfvvpOOfc1+EkVB5qfOun0+bLHU+Us3c4T1jJkY+G4POXcdBXT13JEvd+shQ14ez7tZ/6yt3AZ6TAAmQAAmQAAmQAAmQAAmQAAmQAAmQAAmQwKNJgAJwKZp3RQBWXBgrFkdKsrCwMGl09W6fwIsveqJ5m07C8Ea8vM02R3R0NLZ/twsDd9LfWAAAIABJREFUBgyAQxn1hW1K1DnhAvoEVgVfkufJFmoMXn3SEoAvfOYnY+lGOqmulN3dXKVr5aRYtb4oxwaGMYDFq3klxm7I1VtS6N2xepu0SLZOOy4F2JpPPouuXbti8YcBmDBhAjYvUWMA57YA1vfvjdeHITQ0DBY2tihf3hVbhMirpGjLGlIAbujyL2JiY9HIKVnWHyuuK6mbZzcp9K7bslOe9+n2tLSYPrh/u4xdDF0s4nRzvYRhEnZmIgESIIEiJfBABeAiHRkrL7UEdJbNXy3qp1pYl9qBcmAkQAIkQAIkQAIkQAIkQAIkQAIkQAIkQAIkULQEKAAXLd9irV0RgBUXy0pKSkqCtbU1rHTWNvl15BmXG6hSpQpcq9VXswkBODQ0VBwt5WntuqorzjKZcYiMiMTBBBdEiGNhBeArdvVkfa5WGVgoYvPGhf8t3Dr7SQH4zhjAMNfFAHZSYwMrArC9nR3mTPXEwoUL8bL3JGlJvOfXkyYJwMOGvCbzmwsuigVwbgG4TPJ5aQH8fKOydwnAirC8++e/pHAdd+WMvP/iC0/jmQ4d4OuzQrqSpgBcrMudjZEACWgQoADMJfLQEdBZNjtnhcuuUwB+6GaQHSYBEiABEiABEiABEiABEiABEiABEiABEighBCgAl5CJuB/duFMAVuIAx8fHo2zZsjAz0/mWNNKIW+o5dO7UCR79ukuB1SrTHOEREdi49Sd8uGkTcHk59v74AyplnpI1OLdeBG/vybhm2dSgRn2sXV9fNdZuTEyavJ/l6CRj5a6ZtwxxsXHCMjlKXk/JriqPbwz3kMLswbD4fGMA62MDPzNhoXR13dUtRsbqvWJZJ18BOM6ysogdXA3zvZ6UsYft3V9Ely5d8OmCMbL9cDs3DB06FJf2H4alEMxf6tZA5rth2UDef3vwc7J/cY5VZbmN83zk9Wu2NfD6iNdhe/pLBIeEIMZaHQ8TCZAACZQEAhSAS8IssA8kQAIkQAIkQAIkQAIkQAIkQAIkQAIkQAIkQAIkUPwEKAAXP/Mia7GwFsCKAPzcs8+h3+v9UbNWbWGRe13GAP5+7xlMnuuDvZ90Q8eBA4FTXyIxNgZb/qiOnTv35ykAK4Pz9u4uhOdyQgReK8f6bI+eaNzYHR/5rpBCbIcOdfD5519IAdjW1haLhRDr7+9vsgBs374PxowZi2u7F8lYvbHOjfMVgGu07Ia3Rr+F7YuH44xwQX3dobF0NX354BcIEcJt+bbd0b9/f6yd6YN0Yek78+2+OPL7EWzdfxXNmjfD2N5t4DvfF+mVG8pyH82YLmMQx5RtAN9583DowzHStTUF4CJb2qyYBEigEAQoABcCGouQAAmQAAmQAAmQAAmQAAmQAAmQAAmQAAmQAAmQQCkgQAG4FEyifgiFjQHslnIBHdq3x2sjBktBFjDXCcAnMNnHB7vXDENXRQA+uwC3hAC89VBLBAX9iDAbQwtgfT/SbcpJV8lN61SUl5IiL8DX1xfRqapL6Q49+qFvn75wyEyU59s3r5VCbIJ9HYNydlmJOPvPWcxeEyAtg79bu1YKr7ccHQ3O05xcpAC8fqkaA/iNGdNQr1492Gem5Nl+KpykED1z5jjY2NjA4Xa0jEV89aYaO9mlhjtmTJ8BV+tYZKSnY97bc1XBV4zLQ8QKHtKrq8znkJmArVu3YvtPR0vRKuJQSIAESgsBCsClZSY5DhIgARIgARIgARIgARIgARIgARIgARIgARIgARIoGAEKwAXjVaJzKwKw4ho5NTW1QP1UBOCnnnoKXXt0goODgyhrjpjoaBw5GVkoAfi2uZNs314IuErSC71JFup1/VF/XRFSlRRtVcOgnCIAKyneqpw8lk1VBd14G0Wk/u880Uo9t1f1W9y0VoVmvQCcu31FAFaSuS7GsEu62n5O/8xd5LljdoQ82qZby6MiACspd7+TLNT8TCRAAiRQkghQAC5Js8G+kAAJkAAJkAAJkAAJkAAJkAAJkAAJkAAJkAAJkEDxEaAAXHysi7ylwYMHIzAwEEr834KkMllReG3IEFw/9adBsaSMLCxatw67144ukAVwQdpmXhIgARIggaIhQAG4aLiyVhIgARIgARIgARIgARIgARIgARIgARIgARIgARIo6QQoAJf0GSqG/ikCsJKc0m8btFahWnUE7AyiAFwMc8AmSIAESOB+E6AAfL+Jsj4SIAESIAESIAESIAESIAESIAESIAESIAESIAESeDgIUAB+OObpgfTSLDsLx44dQ8Th1dixYzssMlRXy+37vgZvb28kmtV5IP1ioyRAAiRAAtoEKABrM2IOEiABEiABEiABEiABEiABEiABEiABEiABEiABEiiNBCgAl8ZZvU9jUgRgJVXLPCWPlplqxXHWjvJIAfg+gWY1JEACJFAEBCgAFwFUVkkCJEACJEACJEACJEACJEACJEACJEACJEACJEACDwEBCsAPwSSxiyRAAiRAAiRQUAIUgAtKjPlJgARIgARIgARIgARIgARIgARIgARIgARIgARIoHQQoABcOuaRoyABEiABEiABAwIUgLkgSIAESIAESIAESIAESIAESIAESIAESIAESIAESODRJEAB+NGcd5NGbZf5r8yXbKG6fGYiARIgARJ4eAhQAH545oo9JQESIAESIAESIAESIAESIAESIAESIAESIAESIIH7SaBAAnBmBlJTU+V/zs7OOHz4EPr06QOPHr1kl2rXrmXQNbPerwzIvvNKaGiYPM1Ku30/x8C6iohA3UplEBERSQG4iPiyWhIgARIoSgIUgIuSLusmARIgARIgARIgARIgARIgARIgARIgARIgARIggZJL4E4BOCsrC5mZmcjIyIDy76xMID4hXl5LT09HZkYm0tLTpADs4uJCAbjkTmvBeuaWdgqver0K67RIWdA8O0sez58NR/369cUFVbC3zboNKysrTPo6Ps8GMjOqwtbWFosW9MKSJUtwPcZS5rtpXxmTJk3C+cCPcfrMacS6lseCBQtQ0cFe3j+y91ts3rQZEWUaYcqUKehYRbU4zrL4F/v3/wS/r/+U11tbXIDvfF9cTndR72ep+Tr1aoMOHTpgzfRVSEq6jeRylnnWf8Oisezf6kVeKOPkJBa2OVauXIlLxy7LemLsHNGsWTP4vNFNXv/tn2h5/ZaFC5o1b4YZo16V50mR52Q/olOs8+TAiyRAAiRQEghQAC4Js8A+kAAJkAAJkAAJkAAJkAAJkAAJkAAJkAAJkAAJkEDxE9ALwF5eXlL4Vf5TBN/s7GxxzEZ8fPx/4m9murgvBOK0NJQtW5YCcPFPV9G0qAjA/V7pB88Oj8POzh5myEJEeDh+P3wK3Ty6wc5BbTfu6nmcPHkS04PytuA2RQC+eOkiRi1fAX9/f1w88Zest79ne+zduxcXzGtg/PjxCPlgIeLi4qQArKQoh8ZSQG5teRGBgYHYf14VoBUBWBF0J8waATMzM2yY87FYtFmYvGxOnvVfy2yAKZOn4O+jAQgJCUHTZi0xcuRIzJ+yEImJiRjy7hxZb4WUcwgKCsoRgNMdKmPIkCEIXLNY3h83rI/8CuLjwJ1FMyGslQRIgATuAwEKwPcBIqsgARIgARIgARIgARIgARIgARIgARIgARIgARIggYeQgCIAf/vtt2jfvj3KlCkjLX/1AnB2thlu3bolLIGzVEEY2eK++F9xflsYWl64eA6dO3emC+iSMu+Kir9lyxY5WQVJNVJPSV/ez/f0QM3atRF3LRpR16/jQPAB9O7dG5UaVML1qEhkh53HwYMH4fO9ahmbO2kJwKc+C8DNmzcx5K2e8PPzQ9xt1QJYn245OEkB+ODypYgVAnCMna28pb+Oc+fg5uYGv/dVIfaasCz28PBA27IpqFixIpas+BblypUVou5zedZfoUZ1jBgxAmsWLISy8KMda2HixIm49LkPTp8+jRuWjWBlaYm3p/aTAvCJU1fzHKdiJdy1a1fZBhMJkAAJlFQCFIBL6sywXyRAAiRAAiRAAiRAAiRAAiRAAiRAAiRAAiRAAiRQtAQUHez48eO4fPmytPY1NSkxgBXNrWnTphSATYVW1PmUSUlJSZHWqQVJigDcq1cvdH65O2yF6GqVYWkgAMNJdQmtCMAHDhzA/N1xeVZvigB87txZjJ8xFEeOHEFQiGoBrE9aAvD+dZ9IgXjJkkVSII5ycpPnv2zwlRa6igCcLnyUT5vWK8/6H3uiBZo0aYJv/DfKJiNs3PDCCx6oF/8rgoVFsKkC8NChav8V0ZiJBEiABEoqAQrAJXVm2C8SIAESIAESIAESIAESIAESIAESIAESIAESIAESKFoC0hAyOlqGdlX+Mzc3N2hQ8ayrGJQqxzuTcq78p+iNHj16yVu1a9cyzNP7lQEGpqihoWEyQ1Za3i6Ei3aopb92RQBWXBkrfryVZGFhYdKg66acQI8XO6NRu55wdHCAnSivLIrt3+3CgAED4FDGStaTEnVOuIA+gVXBl+R5soUag1eftATgC5/5SdE00qkRJgtXzO5urpg5cyaSYtX6ohyFi+Y7YwAjUcbiDbl6Swq9O1ZvkxbJ1mnHsXnzZtR88llpibv4wwBMmDABW5cskJa9CY4V86z/me79Ub68K7aIeMNKirasIQXgDg5/Y9OmTbhh0TRPC+AkczUG8LS31BjA325ZK11IJ4vrTCRAAiRQUglQAC6pM8N+kQAJkAAJkAAJkAAJkAAJkAAJkAAJkAAJkAAJkEDREqAAXLR8i7V2RQBWXCwrKSkpCdbW1lLVzy8p5t+Jhz9BWGgoytVtixotWuDj6dMRKs6RbSmL1q5bTR7LZMYhMiISBxNcECGOhRWAr9jVk/W5WmVg4YIFiAv/W7h19pMC8J0xgGGuiwHspMYGVgRgezs7zJnqiYULF+Jl70nSEnfPrycNBOBom3J51l//iQ7SAji3AFwvMQTBwcICOB8BWKnQIStB1jtWxAAuW64cfJauK9b5ZWMkQAIkUBACFIALQot5SYAESIAESIAESIAESIAESIAESIAESIAESIAESKD0EKAAXHrmEncKwIrZtuLTu2zZsneZb+uHbJuViN+EAHzk61lo5emJ34KC0UZY2IYeuyEE3ggEBu7Eh8IyFpeXY++PP6BS5ilZ1Ln1Inh7T8Y1y6YG9LKyHGFrawtf35HCTfMSxMSkyftZjk6YO2cO1sxbhrjYOGGZHCWvp2RXlcc3hntIIfdgWHy+MYD1sYGfmbBQmp53dYvB+0I4vmJZRwrA/u9/IINTG6v/tk0tdOnSBZ8uGCPbDbdzg+LO+ca+HTgjLJPjLKvmaQGcZaa6wDbPVs3j9ePZ4DNHuqJOFnGDmUiABEigpBGgAFzSZoT9IQESIAESIAESIAESIAESIAESIAESIAESIAESIIHiIUABuHg4F0srBbUA/uvofhz77TAaOoVi4KC3sCVwPRISElC9TR/8uW+fcHP8OybP9cHeT7qh48CBwKkvkRgbgy1/VMfOnfvzFICVgXp7dxfCczkhAq+V4362R080buyOj3xXwM2tGjp0qIPPP/9CCsCKYLxYCLL+/v4mC8D27ftgzJixuLZ7kXDdvBmxzo1zBOByQvA2Vv+RC0nSxfTlg19IF87l23ZH//79sXnaGOk62pgA3LR5E7iWL499wfsMxvM/Xx95TgG4WJY3GyEBEiggAQrABQTG7CRAAiRAAiRAAiRAAiRAAiRAAiRAAiRAAiRAAiRQSghQAC4lE6kMo6AxgP/6fSWOffMNmrhXxqBBM7Bt67v4+8wZuL+0GKeFAPzDvj8w2ccHu9cMQ1dFAD67ALeEALz1UEsEBf2IMBtDC2A9ynThglmJ8du0TkV5KSnygrAK9kV0qmop26FHP/Tt0xcOmYnyfPtmNaZugn0dg3J2wkL57D9nMXtNgLQM/m7tWmlxe8vR0eA8zclFCsDrl70vhdy2Lw3Is/44ixpSgJ45cxxsbGzgcDtaxiC+elONmTzgzYlo165dTr/s0uNkDOKDocn5jqcULSEOhQRIoBQRoABciiaTQyEBEiABEiABEiABEiABEiABEiABEiABEiABEiCBAhCgAFwAWCU9qyIAK66RU1NTTerqlwtelBa4lStaSBfMbVu7Izo6GlFJzYX76DgcPXm5UALwbXMn2b69EHCVpBd6kyzU6/qj/rpDphpbN9qqhkE5RQBWUryVGtO3bGqKem5ja3CeaKWe22eqLqcTrFwM2tXXrwjASjLXxRZ2SVfbLWi/co9HVsJEAiRAAiWMAAXgEjYh7A4JkAAJkAAJkAAJkAAJkAAJkAAJkAAJkAAJkAAJFBMBCsDFBLo4mhk8eLCI2xsIJf6vKWnrjAZ4vFlzhN/IxujRs/Dh2ndQsWJFnDsSit179uB6hhsWrVuH3WtHF8gC2JS2mYcESIAESKBoCVAALlq+rJ0ESIAESIAESIAESIAESIAESIAESIAESIAESIAESiqBvARgCwsLKP8ZS1lZWVD+MzMzkwanHj16yay1a9cyKGLW+5UBBkpkaGiYzJCVdruk8nik+rXYyxYewhXz7SR7/CRcPj/XqRXsHezx/dZgbNy4HbZujyFgZxAF4EdqVXCwJEACpYUABeDSMpMcBwmQAAmQAAmQAAmQAAmQAAmQAAmQAAmQAAmQAAkUjEBeArC1tTXat28vw6kqydzcHBUqVMBjjz2G+vXrY9SoUcjIyKAAXDDUJS/3dx/NwM+//AKbbNXVsj41fG44Rrw+Aulmtjh27BgiDq/Gjh3bYZGhulpu3/c1eHt7I9GsTskbFHtEAiRAAiQgCVAA5kIgARIgARIgARIgARIgARIgARIgARIgARIgARIggUeTQH4WwMOGDYO9vT2qVq2Kxo0bo0qVKmjdurW0/qUFcClYL+UzLslR2GT/azCaaIt68lwRgJVULfOUPFpmqtnirB3lkQJwKVgEHAIJkECpJUABuNROLQdGAiRAAiRAAiRAAiRAAiRAAiRAAiRAAiRAAiRAAvkSMBYDWO8Geu7cuWjZsiXq1q0rLYAV4TczM1Na/9IFNBcXCZAACZAACZRQAhSAS+jEsFskQAIkQAIkQAIkQAIkQAIkQAIkQAIkQAIkQAIkUMQE7hSAbWxspKirT4oIrLh//uGHH+Dh4ZEj/ir3KQAX8cSwehIgARIgARK4FwIUgO+FHsuSAAmQAAmQAAmQAAmQAAmQAAmQAAmQAAmQAAmQwMNLQC8A29rawtLSUgq+dyZFBFbE3uzsbGn5q096ATg5ORkePXrJy7Vr1zIoa9b7lQHZd14JDQ2Tp1lpanBhppJNwC5TdQ2dbKG6fGYiARIgARJ4eAhQAH545oo9JQESIAESIAESIAESIAESIAESIAESIAESIAESIIH7SUAvADs6Okrx904L4Pza0eejAHw/Z6OE1VW3UhlERERSAC5h88LukAAJkIApBCgAm0KJeUiABEiABEiABEiABEiABEiABEiABEiABEiABEig9BHQC8BlypS5y/pXGa3e+teYMEwBuBSsCbe0U3jV61VYp0XK0ZhnZ8nj+bPhqF+/vrigWmzbZt2GlZUVJn0dn+eoMzOqQjElX7SgF5YsWYLrMZYy3037ypg0aRLOB36M02dOI9a1PBYsWICKDvby/pG932Lzps2IKNMIU6ZMQccqqsVxlsW/2L//J/h9/ae83triAnzn++Jyuot6P0vN16lXG3To0AGr5q3H7NmzYeGq3i+ffk0eM1PNMHPmTFzOtJbtlnF2kebs3y0ah9OnT+OydWvZ79WLvFDGyUncM8fKlStx6dhlWT7GzhHNmjWDzxvd5PXf/onOc/y8SAIkQAIliQAF4JI0G+wLCZAACZAACZAACZAACZAACZAACZAACZAACZAACRQfAb0A7OzsnKf1r5YArJSnC+jim68iaUkRgPu90g+eHR6HnZ09zJCFiPBw/H74FLp5dIOdg9ps3NXzOHnyJKYH5e3C2xQB+OKlixi1fAX8/f1x8cRfst7+nu2xd+9eXDCvgfHjxyPkg4WIi4uTArCSohwaSwG5teVFBAYGYv95VYBWBGBFuJ0wa4RcvKt9N+B20m0kWZvD4wUPPOaUgk2bN8M8yxpWwr/5azN9ceTIEQSH7EOz5s2waEhnKQyfSBHC8+Qp+PtoAEJCQtC0WUuMHDkS86csRGJiIoa8O0e2VyHlHIKCgigAF8kqZKUkQAL3mwAF4PtNlPWRAAmQAAmQAAmQAAmQAAmQAAmQAAmQAAmQAAmQwMNBQC8Aly1btlAdpgBcKGxFU8jLywtbtmyRAZsLkmqknkKfPn3wfE8P1KxdG3HXohF1/ToOBB9A7969UalBJVyPikR22HkcPHgQPt/nbQGrJQCf+iwAN2/exJC3esLPzw9xt1ULYH265eAkBeCDy5ciVgjAMXa28pb+Os6dg5ubG/zeXyyvXxOWxR4eHmhbNgUVK1bEqhXroSzIMLs6eEEIwE87/IPNQgA+b9NelKuGBV6P4/33/XAtpbIMeD158ggp6F6/lYYRI0ZgzYKFsny0Yy1MnDgRlz73kRbCNywbSQH57an9ZP4Tp64WBC/zkgAJkMADIUAB+IFgZ6MkQAIkQAIkQAIkQAIkQAIkQAIkQAIkQAIkQAIk8MAJ6AVgGxubQveFFsCFRnd/Cypm3CkpKUhNTS1QxYoA3KtXL3R+uTtshehqlWFpIADDSXUJrQjABw4cwPzdcXnWb4oAfO7cWYyfMVRa4gaFqBbA+qQlAO9f94kUiJcsWSQF4ignN3n+ywZfDBkyJF8BuLlw4dyr4S1sEq6m4y3qyCY9PZ9GWnoawuNuo0mTJvjGf6O8HmHjJgXkevG/CmvhEArABVpNzEwCJFBSCBSnAHzowN57GnZGRob8MIeJBEiABEiABEiABEiABEiABEiABEiABEiABEiABEjg3gkoeuG9po5dPWUVtWvXMqjKrPcrAwxMUUNDw2SGrLS8XQjfa0ce9fKKAKy4LFZepCvJwsLCJCR1U06gx4ud0ahdTzg6OMBOlI+Ojsb273ZhwIABcChjJetJiTonXECfwKrgS/I82UKNwatPWgLwhc/8pEVtpFMjYX07Be5urtIFc1KsWl+UYwPDGMBIlDF3Q67ekkLvjtXbpEWyddpxadlb88ln0bVrVyz+MAATJkzA1iUL8rQAPmPXXgq6HexVi+BYyxqyvW6e3VDe1RUxMfEoX94VW4Q4rKRocV/md/hbCMabcMOiKS2ATVpJzEQCJFCSCBSnAPzNF1vvGrrimr8gqaDeKwpSN/OSAAmQAAmQAAmQAAmQAAmQAAmQAAmQAAmQAAmQwMNKoKDvWpVxOjk53fNwKQDfM8L7U4EiACsulpWUlJQEa2sR+9ZKFW+NpePHjyPx8CcICw1FubptUaNFC3w8fTpCxTmyVWus2nWryWOZzDhERkTiYIILIsSxsALwFbt6sj5XqwwsXLAAceF/C7fOflIAvjMGMMx1MYCd1NjAigBsb2eHOVM9sXDhQrzsPUlaEu/59aSmANxcxPztV/fmXQJwWloaYmPipAVwbgG4XmIIgoOFBTAF4PuzQFkLCZBAsRIoTgF4xzdf3DW2gv5RQgG4WJcHGyslBBRXPjExMdIDTFaW6rGFiQRIgARIgAQeZQLK36B24r1BuXLl4Oho+NH6o8yFYycBEiABEiABEiABEnj4CeT1vtXc3BzKf4pBqPKf/lx5Z6RohPeaKADfK8H7VP5OAVh5kR4fHw8luLOxl/C2WYn4TQjAR76ehVaenvgtKBhthIVt6LEbQuCNQGDgTnwoLGBxeTn2/vgDKmWekj11br0I3t6Tcc2yqUHPs7IcYWtrC1/fkcJN8xLxQjJN3s9ydMLcOXOwZt4yxMXGiUUYJa+nZFeVxzeGe0gh92BYfL4xgPWxgZ+ZsFC+6OzqFiNj+l6xrJOvABxm/SSaCRfQr3WsKmMP37BsINt9e/Bzst04+3ro0qULPl0wRl4Pt3PD0KFDcWPfDpwRFstxllVpAXyf1iirIQESKD4CxSkA/xj0XYEGltfvEsWrAiFkZhJAcnIyYmNj4Sq8mZQvX95kzy9ERwIkQAIkQAKlmUBmZqb8OCpOhI1S3pFQBC7Ns82xkQAJkAAJkAAJkEDpJZCfcc2d95R/K6LvnUfl3xSAS9naKKgF8F9H9+PYb4fR0CkUAwe9hS2B65GQkIDqbfrgz337EBLyOybP9cHeT7qh48CBwKkvkRgbgy1/VMfOnfvzFIAVpN7e3YXwXE6IwGsl4Wd79ETjxu74yHcF3NyqoUOHOvj88y+kAKwIxouF8Orv72+yAGzfvg/GjBmLa7sXyZi+sc6NNQVgKytL+E0QQvPvR7B1/1U0ExbBY3u3ge98X1wT/ZgyZQouH/xCjDkE5dt2R//+/bF52hi5SSgAl7KNwuGQwCNCoDgF4D3f77iLqvKHhz4pL+IUgVf/NVpeU0AB+BFZmBzmfSOgiL9K2I+aNWtS/L1vVFkRCZAACZBAaSCg/O2pfNSu/H2pfCTFRAIkQAIkQAIkQAIkQAKlgYDybjWv96yK4Jv7PwrApWHG7xhDQWMA//X7Shz75hs0ca+MQYNmYNvWd/H3mTNwf2kxTgsB+Id9f2Cyjw92rxmGrooAfHYBbgkBeOuhlggK+hFhNoYWwPqupNuUkzF+m9apKC8lRV4QVsG+iE5VXUp36NEPffv0hUNmojzfvnmtFF4T7OsYlLMTFspn/zmL2WsCpGXwd2vXIlZ8xXtLuHG68zzNyUUKwOuXvS8F2wQrF3iIGL6POd+WAnGyuYtsx6WGO2ZMnwFXa/HCND0d896eK+tLsCwnhemZM8fBxsYGDrejZWziqzfVWMoD3pyIdu3a5fTXLj1Oxib+/Z/wUraCOBwSIIHSRKCkCMD6P0oCAwPFb80go6EJKACXptXHsRQHAcW6SdkTPyMhAAAgAElEQVQ3tWvXLo7m2AYJkAAJkAAJPFQErly5AiXkU5UqVR6qfrOzJEACJEACJEACJEACJGCMgCIApwtta/Xq1Rg7dmyOsQ0F4EdgzSgCsOIaOTU11aTRfrngRWmBW7mihXSF3La1O6KjoxGV1Fy4j47D0ZOXCyUA3zZXA0vbCwFXSXqhN8lCva4/6q87ZCbI69FWNQzKKQKwkuKtyslj2dQU9dzG1uA80Uo9t89UXU4rArCSyqdfkUe9AJykE4IdsyPkddt01f+5IgAryVwXc9glXe2PVn+TLNR2mEiABEigJBLISwDWx4Iw1l9FTFL+U/5oUH5PPHr0kllr166VZ5HQ0DB53ZgFsF78ff/99+Hu7o4XXniBAnBJXCzs00NJICpKDalRt27dh7L/7DQJkAAJkAAJFCWBy5cvy3cj1apVK8pmWDcJkAAJkAAJkAAJkAAJFBsBvQCsvGtVPnQcPHiwFIEtLS1pAVxss/CAGlImW7GwUuL/mpK2zmiAx5s1R/iNbIwePQsfrn0HFStWxLkjodi9Zw+uZ7hh0bp12L12dIEsgE1pm3lIgARIgASKlkBeArC1tTXat28vvSUoSfkDoUKFCnjsscdQv359jBo1SrqUvR8CsPJbpIjJSkx45bfl8ccfR+vWrSkAF+20s/ZHiEBkZKQcbb169R6hUXOoJEACJEACJGAaAb0AXLVqVfm3LRMJkAAJkAAJkAAJkAAJPOwE7hSAq1evDkfhLbdHjx55isB0Af2wz/Y99n+xly08hCvm20n2+Em4fH6uUyvYO9jj+63B2LhxO2zdHkPAziAKwPfImcVJgARI4EEQyM8CeNiwYbC3t4fyQqxx48byizFFnL2fFsCK9e+qVavkF2iKi1rF+qJp06YUgB/EYmCbpY6A8oGFYgGsHJWPN5hIgARIgARIgAQMCYSGhkoLYDc3NwrAXBwkQAIkQAIkQAIkQAKlgoBeAF6+fDkaNWqESpUqQfH42Lx5cyiGP3e6gqYAXCqmvPCD+O6jGfj5l19gk626Wtanhs8Nx4jXRyDdzBbHjh1DxOHV2LFjOywyVFfL7fu+Bm9vbySa1Sl84yxJAiRAAiRQpASMxQDWu4GeO3cuWrZsKd3HKhbAiviriLb6PxTu1QW03gL4s88+Q+XKlXOsgK2srPIcN2MAF+lyYOWljMD/2zsP8KqqrA1/t6b3ACEJkNAJvSvSkSYgSBGkKIoFdRiUcZwR+6hYxrGAv46iCAqo9Cq9906QEEJJAqSS3stt/zrr3OsYBJMgCQlZ+3nmud6bc/fe593nnDB591pLBPAdtqByOkJACJSLQJrJBWmpRbic50QbYeirZUuAVa4x5GDAy1CMgLpG1HcuqJY4RABXy2WTSQsBISAEhIAQEAJCQAj8AQGHAP7yyy/577pKZseQkBCJAJar5vcE/M3R/KGTLbfED1N0aipBRQArLchyml/1FvWwdKM7v4oAlqtKCAgBIVB1CfxWADs5OZWIfFAksPIPho0bN2LQoEG/yl/lbG6VAFb6d9QA3r59O0dfNG3aVCKAq+4lIzOrRgREAFejxZKpCgEhcMsJnL5sxv79B3D2qoH+rWGl/rW3fAzpEPB1zkbnzp1xXyefaolDBHC1XDaZtBAQAkJACAgBISAEhMAfEHAI4BUrVnBWR+VvrVIDWC4ZISAEhIAQEAI1jIBDADs7O3MaZuUfA79tigRWZK8ikhRR62gOAVxQUIBBQ0fwx6GhIdelFxMTy59v2bD2dz93jOeQwBEREWjZsqUI4Bp2HcrpVgwBEcAVw1V6FQJCoHoQ+H6/FqdPn4beryV0Wh1NWgRwRaycuSgDWVlZ+L+nAiui+wrvUwRwhSOWAYSAEBACQkAICAEhIAQqmYBDAO/cuRO9e/fmv/c6/sb72/TPyn9LCuhKXhwZTggIASEgBIRAZRFwCGB3d3f+x4Dyi78szXHcrRLAypgOCez4R8n15iEpoMuyOnKMEFAJiACWK0EICIGaTGDebguizkaxAFaehyKAK+ZqMGoLceVKHL6ZXj1LP4kArpjrQnoVAkJACAgBISAEhIAQuH0Efptx8bd/Z71W/ooAvn1rVG1GdrGoqaELdGrKZ2lCQAgIASFQfQg4BLCHh8fvon+Vs3BE/95IDN9KAVwWaiKAy0JJjhECKgERwHIlCAEhUJMJfL3bhqioKBh9VQFskwjgCrkcnLT5IoArhKx0KgSEgBAQAkJACAgBISAEbo7AtRkeHb1UCQGsTEZJF2ktzr+5s5NvVSqBRnU8kJCQKAK4UqnLYEJACAiBW0PAIYC9vLyuG/1bmgBW0oQoKaBDQ0P+cELK7/Vtm9bfmklLL0JACJSZQGJiItfvbtKkSZm/IwcKASEgBO4EAt/sBs5GnWUBrDwHRQBXzKo665QI4CvVNgI4NjYWRUVFqFevXsUAkl6FgBAQAkJACAgBISAEhEAVIHCt/FWmdKsjgK/392HNA2PGKfmYSjQRwFXgirhmCsHFpzFp4iQYixP5J1qblV/PR8Wrf1Sknb9Kc7bmc+3GGSsyrnsSFnMglFqT780agQ8++ADJqXo+Lss1ADNmzMD5xV8i4kwE0vz8MWvWLNR2c+WfH9m+Cgu/X4gEj+Z44YUX0LeuGnFs1eVi166d+PeKk/x5F90FvP3O27hk8lZ/blWP6zeiK3r06IHZb32N1157DTo/9ef+pjh+tRRp8PLLL+OSxcjjenh5czrS1e/9FUpNykvGLjzvOe9NhIenJ/1Mi08//RQXj6s8gru1xLRp06A3qfPdsfBlbNu2DRm6+tflIB8KASEgBKoCAYcA9vHxuanplEcA79iy4abG+O2X1BSO0oSAECgLAUcEsPLvGRHAZSEmxwgBIXAnERABXDmreScI4OLiYgQHB5e5FErlkJVRhIAQEAJCQAgIASEgBIRA6QTKWs5P6ckhgR3/rbzeyhrAoaEhv5vwdQWwctTFqDOln50cUWkEFAH84JgHcV+PMLi4uEIDKxLi43H44GkMHDQQLm7qVNKvnMcvv/yCl9ZfP4K7LAL4YvRFPP3xJ/j2229x8VQ49zv2vu7Yvn07LmjrY/r06dj22btIT09nAay0JLdWLJC76C9i8eLF2HVeFdCKAFbE7XOvPs4X+Jy3v0F+Xj7yjFoMGjwILTwL8f3ChdBajTDo9Xj45bdx5MgRbN22A23btcV7j9zLYvhUIYnnv72AyGMLWOy2adsRU6dOxVsv/If7G/rMBHz55ZcsgIODg/Dhc4Pw1ltv4UKWpMautItUBhICQqDcBBwC2MnJqdzfdXzh6WnPlem7X8z5pEzH/dFBIoD/NELpoAYRcAhgJfVP06ZNa9CZy6kKASEgBABJAV05V0F1TwF98eJFFBYWIigoSARw5VwyMooQEAJCQAgIASEgBITALSRQHgF8o2GNRuOfntGUp565bh83FMDK0UoksDQhIASEgBAQAkKgahIIDQ0p18Tk93q5cMnBQuBPEzAXF2IQbdR7/PEn/nRfFdmB3p5ZxqxRM8PQFr6KHK7a9u1kNfPcTfBUKdkz8NyuE9La18mtyJmnkOGqzk9vkfW7XWsi4/6PwLxdZkSdOweDb2tOAV3WpoF6HXvYLqv3mU3d0JunU+87Z0sxvxZo1fe3urlpYtGpUyeknclDakoKklzLuaFYl81TcjGpM6uoeTrOW4kAvnz5Mr5+rnJKDTieO1aryt+mUzeea+y/R8q7Hsrm8RUrVkBvVJ9j0oSAEBACQkAICAEhIASEgBAoH4HQ0JAbfuEPBbDjW/IH4/IBl6OFgBAQAkJACFQkgT/6xV6WceX3elkoyTFC4M8TKI8AjoqKghI13Lx5c5hMxbh4MRpOTkaq8d3wz0+klB40FjNOHD8ON28/NG7cmKKwJN379ZAZLSZERkbil7MJGDJkCAwulgpfmz8aQBExyjWTHZOOtevW4f6pE+Ds4iwC+LauigzuIPBnBHCtWrVwT2tv6PUaFBYBFy7E42xCFhrS87C2mzOUjFVX8zQVAlsRwEOH9kXMgUwWq+UVwK4eFoSFNYGBvKhSAzmj+M/v5v+jE70dAlh57kRFJcNiNiOkSQBn/BIBXCGXo3QqBISAEBACQkAICAEhIARuSKAsfx8ukwAWxkJACAgBISAEhIAQEAJCQAiUj0B+QR7uueceTBo3ttQvnqNIOSVKThXAJhLAF0kAO5EADi31u3sOrYXBoEeLVgP5D/H1M5Iwc+ZM9H79E66rGJh3CpFnIrE1yQv33z8MAUWJJfo0FBdwiQ3ngGZo26YNnHQFpY5ZMQeoUYK+BQVQUuR/9N0PyMzMQFiv+zBq1Ci0qOfNP9dWzOCl9upGnA4fOoRdhzLwxOOPw+CdVup3lAP8CjIwf/58hI5+EoGBQfA1ZfL3lEhHpfblkR3HceXKFfQZOwJeXl5wsqoRjqU3lZf5YCbmzp2Lkf+dAVdXN3jQBoLyNFtSGl595VVMfvstBFIaVldLYXm+LscKgesScKSANvi2pCheZVNJaXeuej038bnMpYCuUgBw7KVY+AbXgdFgwJWYE1xPvamXFuHhp3AqX302OuMqvxosav+p+vr86o449ef2iOFcTQC/L9SWjOh1RYJ6nBp4DLM+jQTwYMQfjOT7MtOoHp+mD1aP06jHOyJ8M41qJKyXOZVfjTQPJ6MTzBo/FBcVwaRTSyM52dT7Kt8WyK85RjXjQi2TPdKZzkRpefZ5mjRlE8fOlIlAmec30xvx98vadEXu2H/gAIyN6yOkQQP4WNTnUkKaK/bt24ehg1sjOTkZe45fQffu3RHqawdEzy1FAB8+kgOz2YSw9r5wdXMrx3Or5AyXr16DzVs2w83Vo6xTl+OEgBAQAkJACAgBISAEhIAQKCMBEcBlBCWHCQEhIASEgBAQAkJACAiB8hAojwBWhK8igBXBoQjg2NhYFsD166sy449aVMwh7NmzB4OGPAElcs738gW89/57aDzlBXTp0gW1M49j//79OKtviYEDB1RpAayIhYQjh7Fr126E9ewHDw93xOTaUKdOHRLAXtBqdaVqpNJ43ezPb1YA++an4d///hAdnvgHGjQIKSGAbVYbitLMKCJRpA/0hU6vL4dIuTUC2D23mCMdtc2aQqk9JAL4Zq8Q+d5vCdyMANbrdWhfLwMNQhrgxIF42gCSCYuThu+LpqHeaNGiEQJ1FuTl52PtGS1ycnLQpW0A6DFBAhhISS3Gz8eSKHJYh0E9gqi2rA1BXhqYyF1GxQMREWd/J4BbN3JBw4Z+JIyBEycuIyE9EvfdNxDG5CJ6/jghwwDEx+dje0Qq9CSiwxo60XPaFwbaJ3MpNgMnEtLpfSM0pP0pSumuqzFpcKcJJV61sJjt3KMZPduBOl606YOClqNp/82xY2eR72xE3cBA9G2uit8C8sP5+VacvlTA4rUyBPCmTZvgFtaY69T7WbN4HleSnfDzzz/j4Ym9+H1yrgs8PT3hq3NseBEBLHe6EBACQkAICAEhIASEgBCoLgREAFeXlZJ5CgEhIASEgBAQAkJACFQrApUlgItS4rDkpyXoPPJR1KtXD+f3f4dLly7hSlYzqj88BV7xp7F82XI0fXAQ6tatiwsb9+Kzzz5DQSNfPProoxjasjVHACdlm7GbRPKFyFiMHDUSwycPgZubKzZ89hMaNWqEf378Kkvpp/8yG/369YOu8CT27N6Ndz/+CmEtWmDSk39HWMuW8E+LxsKFi/D5zi1o2TKMol47omfPXugdYkReXj6e+sdriIuPR7cJY/D01KnwK1QjVjUo5ojYSBLA0TEx6DN+KkU2G2AozCJxooG7PpNEig0/rviZzzfNHISPP/kYrZxSMG/ePBTXbYXtO3Zg6SdvICY6Gn97/yO4uLpgxGOT0b//AAQlpxKHZfh0w0oWHhOeeJRfN/1rHnOZs/FrZGdn48VXfkK3u++GVnMAi+g8vltxDAPo+zOfGIXjx45h46oD8Pb2xtptP+Pee+/FaKrxXLt2bfgmxeGzOXOw6sROmMk4Pfv3L9CjR09s/eJpfLdgMaKDe9Lx/THr2YdYJOlRyJF0sRsus4Dt+EQbSnV7AV/MW4W83Fw8/cwMtG7dGp4WtcamszWXXxdsWo/P/+9ztL9nFP750j9R58hRfPLJJ9D374hlS5fh7pZD8cwzz6J+qBXp6emY99UX2L59O/oPmobx48cjwHAJy4hDhlMwi54N73+FN15/A1PmTiMBlY/lby0iUd0AX69dgBZhLfDEjFkUIRiCWmnnuFbnfzas5Y0K9et34Qj31i3qcOS5waZGCH635nsSao3Qo1UXWC0WXIy5gqNHj2LKoAE4QBGH73z9FYm7XPTsNxGPPPwIfLzysWXLFgQ374TmzZohJK0QH330Ebo/2x/u7m5Y9MUy+Pn6YdnuSHz55Zeo7aqKKiMySczFY/bi1Yg8exbjxj9F63wvAk0XqL/N+HLhPmRlZeH1D1/j9d208AeKkHbFt2v3YcGCBTBGR+KVV17BBQ8TxlGU/uShD7KIP7ZhJ7766iuYw4Lw+JQpGB7SGIsXLUaq0QO76XpPiMnAiy/+He37deb7wdkqEdPXezDfjABW7oeGtXLQuXMrZFyIpcwFZ5Ciacbd642pfD80odTrp0+fxrmibPSi54o215nE7QkY61jRs1dHXKEIfaX28KPDWiKJROriEwUIpPXv09QFEWcisD+xLvdXaMzniPshzQ38vEgqrg1/fz8kxxym+7QPvPKATZv3wq2JO9q1b4cTWy6TUC6Ef8tGOB0RgVb1rGjcqDFOX74Efz9/tHT1p3mcRHhWHu6+625oLhfi/PnzGD5UjRz+bH8WXce+eKSNF29widaY0bt3L1w4b0VcXBzuaqWDn78/Dh23sTjO0qsZD0prNxsBbKAI4I0bN8GllSqA/S3qfXUp2U0VwJPu5ufhvkPJNM/e8KLn84mTJ/D9sYvQaDWo5R1IGStaYHBTLT+fv916HkomC3dfFzxGz9zGlEq7LE0igMtCSY4RAkJACAgBISAEhIAQEAI3R0AE8M1xk28JASEgBISAEBACQkAICIE/JFBZAtilOAeLf/gBtdr3Qes2rXF43WyK/O2MT+b9guefnwGPK+GYPXsOxr//MovhgwtXYcKECThlTUNiQiLubUISdONGxGcUY9ToUajtU5eFYs/h3Uh8tMfMsc9i+PDhuGdkLxYCb7y1BC+9NBO1XGJx4eIFNGzRmVOGRlIt2nHjxuHUsnkczdxi5DAUUDrnN978Eg+T6BvRrjZee/U1DHvkSRYO/924hufbv0Ur5qgIYEUARf9yCgcoYrnjsAkcAe1qF6BGawoLyPQcMwYMGIAsNEB6Rjo6eeVi4sSJeOb9uSyInFIv4KOPP8bYac9zjcpDF87z57ajJ1istB87nOpXRiHPZkKH9h2w+pUv0IDGuWfyvSx4Xpj5AwvylOSVLCZHP/IGidE81NFkIupsFFb+sA2jR49BgxahWL1mNZzrBFDE4H3Y+fkcFsHN+3flfl584zv87YUX0KN2MgvNRo++TyK9IYK1qmhxCODIFVGIJgHV7rGWHKnt7tuYaoiGUdSinkVzLb1aa1gRwMpxc9esxDPPPoPkbFcWyU3Pncfbb7+N9jMmo0OHDti/IYrEbwYeeawXC1KYi3hesz/fjC6du6B7CwOLz+6jpqJHz55oVuRGwuZR/H3Z6xxROefpDzFp0kQ06d6C5nMA4dHZeOLJJxCx7CukpaWj7bhRKKY00+++O59rIQ+6t0MJAXz0wnGsWrUS77zwOnM4eOgYRxAGUA3lVatWYQiN5UYpY39afoAF/eABbbCDxH3jtvegVatWaJBagFdffRVDZo6iSEoPPDZyKt7815sIbj+QBa6HJol5FOfGsVi+mGVGnz59UEC1Vt3dPXBp93cUQR+DTr0mU1pZSvCbmwg/P1/8a9pzeJTGbtF9OCwkpr+a8SyJ8meQEuTC3HuEdURSUiLO7j6KsQ+OxcH8BLq+MjC6UXP8QPdXss6V7w8nmzfznvbGc5w618VWvpTbNeWxebMC2APRCAgIwMBOLZCRnoct4fl8XWq0yXx9NHO34dSpcGT7uKEjXe8ndp1BBq1TnlMaunXrBn+TP200OIQJA5vwc+lIbjC8fbxxbwsP3hCw/owTL4EigH19fFgAK+LydIIWWp0WLtZkTgEde+AC4uh5ketdgEEDB+JqpAW//PILMtWAXTQPKObnWHRqCny8fVArl6J3T0cgxqrjjRHaK0W/CmBFWG9JrQMLPRdf6NuYhe8FWxFvtNi88TynyA5rkIcWJFRPRBirjABWIrC37Ijh51t6jPqc8u0xBDqdDpt/3sXCfFxnP+zcuQPWoG5cwuBI+CG63z0worVrmS51EcBlwiQHCQEhIASEgBAQAkJACAiBmyIgAvimsMmXhIAQEAJCQAgIASEgBITAHxOoLAHsbY2mSK6NiPNtTZFznbHkE0UQPoufV3+Arl27okjvg0OHDuLRQW0p9egxHEj1wtixY5GfFsdCo45rII5TBF0A1aft27cv6mqjcJIivSI0ddCGagK/P/kD/Oc/H8GpTjrXfNy0bzcJNDPG9LmHAZjgSRG70TgXH8c1h3/+5TJCQkIwql0gC93l363gSDGNvxZr1qzB9KkvsjDcGX2VRezTg9V+HE1nzaEanyfx3//MQ6dOnXDfX//BqYk12bEcudqp+0CKvGsEN3tNTcuVAhKYj+GDNV9zxHLkSZI+h49g2pRpyKVI2m3n4/lVk5fMInL43V1Y9K2LTeVI1mPvr8fIkSNRp5ue5mvF/308D8PvH45sUxxHRj85/X2eWq2CZBw6TOm2D6o1gL3co7GXIqbTiswcIb30RCK6dO2CPg3UyL19h3bx+Q8lmfvxRx+jzVP/4Ehav2K11iY0qvCOXH6e+bWe3JqFq39QK9zV9S6qXapG1BrsgtHZms0Rwl+u3swC3mZTBYvTvsv2GsB/ZaGaSvLrAqUUDxs4iCMT3cxqhOrmfZGU0tYDYSTD3nrrbUx45e9cY7plvA2PTp6Mp1e/RRHauVj02ha89tprcK51EWejzuLYibO8DmsvpJBI9cNDdzXmea9fsgFBQYFo3KmkAK6bmUj9PYq//LSSBfyWnzaRUBuK/ZcikRCfgGdGDOH5JMYcQ3xcPDzqdmCuzdq2Z8HX6CoJ4NdexWC7AJ48/nOOKPf1LVm7uig3AYcPH8alQhfeoOBJtZV5/lvP8MaBfm3rccpwV6SSIMzE1OmL8c4776B14HmOIP3iQBqmT58Oz5wrlBo4AhdpM4HSCgsNuJ/6y0lNpPsgHB19m3JEcXDHdribBGOQKYYikb9C3fsmcIS0n4VCRaX9jkD5BbD9tqCNGUrkuNWcjcaNG2N4Z0+K3D2DA5FpfH00dHfl51aWXzG/P7Qvnzem2Ayp6HrXXWhm1NJ9uwvD+3RjAXzCHMACeFBzqAI4ws0+kJnGsaJNYx3atm0AP7ON7/e4/CIMGzoE0fuyWMTm+yZj4IB+uBKbws+rVmF1qEZxE3gUW7i//fQcUyKJXTK8cCbyDBJ0au13w+UCFsAPDG7On29MrsUbY6YN9mUBHEPPUkV0b9qhPgc61UtigXriDKVhrsQI4NnhaZx5wVGjuFjrgSD6XfAJZSRQBPC2bVfQ795+2BkTycc92i2oRA1gPUX779yxEx0GDEW9YGdcokzRx46dwMwePmW6K0QAlwmTHFRGAhr6Ha5sTHr44Yf53zk2TWm1x8vYsRx2SwjI+twSjH+6E1mHP41QOhACQkAIVCsCIoCr1XLJZIWAEBACQkAICAEhIASqC4HKFMCKUPj3ptMYPHgwUn/JJmExgMTIPOhIgKUXUxFLaoPb1eEI2pe+3QW9Tk8Rpflo3qI5nhr/DPIpUrdW7QASG21RB5EsinemajjV87p//4y//OVZwDuJBfCGPTu4v4GdWmPTps1478OvOAVon2FD8NBDD+FIUj6JwWD0C3FlUbB0/jKq3RmGdE0G3niDomkz1IjWTI+6nGr63afGl1hSPdRUxwYSe8sodfXScErvS5HFrYLV1KQ97h1ONUJDfo0MVgTwxxTx+/iHL3Jq0i1rfsSsd2fB1S5InZu244jhjLizWLd2LXwpIlZpvj0HY9pfpuHMnO3XFcBBjdx5vH//30qKpH4e43u04YjTGwng3QlWToHdxV/P/SsCOJ7W5fG+/fDpp5+WKoB7PNcTV69exX/mLGKR+xeSsvXqBVOqY1UEKwJYaeuPRWLGjBkUXfwa7h92P9wPJ95QAFvMFnz76YfYumUrbQSojZkzX0b/VmH48cef0G/KJI4MbhFnKZMA3p9hJQnri4FNfXldVy9eSxGM9X8ngOvnpuL7hd+joAPJUhLEZ/dHcAThPhJIeRRJ/UCXDnweigBWRKxPcBcWZDcSwP95dy8LaTe32Guuk2ykpaZi9o+bOILzxcfHUa3oACzfF82ppHu1DOTjHQL4k8+PYerUp6lW60mOeB87axl0FEFdq/gqi+0+dC1m52Tjpx9/pkhQHQzWYo5Qf/3hGRyRLgK4BP5S39ysANZpLPw8gSWHN5p0CszjyPkjF7NRy78WGlN93XCKAM70LeKNCft3Z3PEO4xpLIDrUBpz5T4dM7AXDh48hP05XnydD2xGqZYpIn7bRT917pSCWUvjONMGGiX1930dqA4uRbRuPRZOKY97/k4AJ8Vn8nH+vlZs2boVrQJ8KFK/JSLSi25KAEdTFH1oaEOs3ZzDIvqu0FQ0o+v2yClzpQrgrHZDKZKZBDYhV1pcKui5tx2vjQwuIYCPpcbRhgothjYx8v1/8JCSkt+KIvq9oTwnY7LV52oh1WtWatHPn9K11GtEOUAEcJkwyUFlJCBiq4ygbtNhsj63Cfw1w8o6VI11kFkIASEgBCqLgAjgyiIt4wgBISAEhFQ2qSkAACAASURBVIAQEAJCQAjUKAKVJYChzScxa8b6/y7gFLiFrbrhLhIhTonHOHWtk1dHTpEb4pXCNTAv5gSjb5++MGqusHjwLi7EokWLYKnblmvl1rPFYQ2J0rz6QejYsSNmTXoPs2bNgldoIaV0zsfi79dxquFYcwGLihkjB+McRcadjk/jiL0j+6O4FnHvXsGcAvjNV5ezmA6pq6NI5EPoN34UnF2cYS0uYNHjQlJBaRoSnTaq8Vtk0bJgcDaql0vkzuMoKi5C3ba1STocQvO2Azl1qtZWQBGmFpgySABThO3f3pnJqUkTqEalEinbZ9xA/r7NnE81dfMQcTiJI4DbdKlHKVdJXGjUyNh5f191XQEcHOTHkcfIj8T69evh33wMn88ve6NKRAAnmrQcSbxnexQLqbZtfDiSeMumCE7hPKBtIQvgZhMpDTSJLL/iFB5Xe00EcI9n+nJNWW9NKg4cPICooiB0IP5NPVWh7ExrrAioQkprrAjKH378nHg3QpfijtcVwAGd2/F6BwQ143kdXbuVRWdA/dokgH/EiIdVAdw0TvOHAvhg+AVKKd4Fx49Es+jqT6GUyjw+mrWWI5679GtWIgW0izWTa6p+/dM2Htc7tD4aUqRx9IETnEJ29CMjad21SAiPRTLVaK3XsBZFUu+lFM/d0aZtG9RKySTh+zoeeHkcr9cHH2xlAezjlFDi+WGga0JJ5axxLqLIzLM4fukqCbTmSKWU33Xq1EHzVu3s65/HNZU/+Wo3CeCpaORxgSM5t4Qb8eCYMZRS+iLfPwUUPcwpfm1BlBq7B5xt8Xx/+OUb8fXcufDv3K1kBPCQh2hjA0UA2zcUQGOtUc+30k62/ALYCr1ehyYNSPSSQIwLP81DNKtXh99vPFfA91PXIDWy9my8ldfJy5TE6+bmZeTI+eVbsrnG9JMj3ZGSkoI9p65QRoJQ1HJuSmL4FKIsvvb7r5AjXZs4XUFqKj27An35/th08ix69e6O8wdyOAV0gTdFAA/sg1wKbdXRs8rJLZcjxhs3qs/3z/HYTL4vnDI9cIYilZPsEcC6K3k8zxGDW9LnkdiS7KNGAA+qTan4Y7E1Lps22FCt4PORPM92bRpwzfNtJz1UAWzwLA2x+lyg579y/DfTG5XpeMdBZakBrKaAvsQbgU5EnUMBPf/u792En88r9qTwRqL2oW6IjIxEWIdmzMNYlM8/d9OrQri0JgK4NELy8/IQELFVHlqVf6ysT+Uzv96Isg5VYx1kFkJACAiByiIgAriySMs4QkAICAEhIASEgBAQAjWKQGUKYEWcbvxmEU6Fn0Kvv73JQtI/7zzenfUuohNc8OGHH6K2IRYnTpzED9sTOTWiE0gAk5Bo7OmOlStXIiLLiUVtA00iC+GeU58gcdcQr45+HQMHDUTXwQ2QlJiEHxatxz/+8Q9sP3eGUivn4L6wUI6QPJdKtXiptvC2jUe5Zm6f3vUoMi8dcz7eicemPIaOLWuxSB4xdTLVjvRHZkoSfEm4hAaqkZqKAFZSjMZeSeZI2JAGATy//Su3w4dSuN7zwF3Yvn07cs3+aNe2HXQoZCEb7F0Xc2bPZgGsp+iztNNx+PrruXhw2iQWSqaCbBY0x/dcRnpaGnoOasMC0+ZkZVG4+NWN1xXAWVlJLJw8NHEcqWr17QUd9Xc9AXzX3Xdj1ZJ9cHN3w91dA3len3+2Cq+8/ArC/C+wcI0PHEpivisau6kRvdcK4LCx7ZhnXdc8ilSk9Nw5tVighvm58PGKAD5JqbEJGgvXk+Hb6dUF9zr3vq4A9mnTAjFUC9fHL4RTza7673z06NEDYe2al1sAKwJo/54zVDM6AX0HNKGUuzmY+9kujBgxHN0Ht/6dALZaLZg1+wcWQZOmPQMXFxckhUdhNdUAHvBAf7hSqu6Da/ciMLAu+g28hzcqmLyD+Hy1URdZmE/7/O/w8fW5oQAuoOjfy5cvwd1PT5GKGYhIyuJI84yYiyyWW7TuyELdVJjJNYC/mH/oVwEcnxCPFz/YiWcpVbq/cxzXmPX19mSReOBMDh544AEYLVeYe5h7PbofFl5XACsRm9bEOI4c1esl1ehvH/A3I4CV68XfM5bv78a+XtydOTuLhevhVBd1AwLVsPaje2BPeDKnYO7bNghe3l6U6rWYI8H3/eLGGzcmDzUiP49kpFcDuq/ycOFkDovSBJcG9vuvkFOUDwpzRsOGIRQJXIjDtMHkbFYhbV7pjcvH85GYmIh8ryT0pPsmOyaeI4j73NuanwPFhbk8/vk0K6dWd8p0540nyfp83jhjiC/gWtQDejfCRfp8R1ptfp491p3qUlO/W+OyEEIbI4Y0rg2TiTa/WNJ4Q8vuSD9KlR5fpQSwEsF/gZ79itC+K4xYK6n9d19F3bqB6NchmGoA70S9poGcet2URmKYRHaTeqpoL62JAC6NkPy8PAREbJWHVuUfK+tT+cyvN6KsQ9VYB5mFEBACQqCyCIgArizSMo4QEAJCQAgIASEgBIRAjSJQaQLYTvVUZAQ2bNiAJ556moWEh/UqVpFwizbVwfjxE+BDtWcVMblz2wZ8++08uDbqggkTJ6Jvy/pcSzUu9hQOHTyI8ynuLMr63FOHI3Tnf7iIRF0g5q5cz0L09fdeQQCJ06zwg/jkk09wSevPwqNrhxaUEjUMzkXplAJ4ITbsO8KRY9Z0L64t3LK9B4vdF196kwRxPu4ZNQmTH5kMX6rd+ttWkH4Zq0hIL/t5N3/cY/AoThVd31cLC4nFhR99xsJZ37I7pUJ+Hn5UM1gR1o89/RSLB6fidKopexhvfvItR6Q9MG48yeg+0KWrIvbH7SfQklI1T6ZIZCVi+afPfuB5Brbw5/F+WLiUBVA9NwvV2n0Jp/Ld+PvPPTycIt3OIuKXKywIXZzycZJqJ2eaQDVE28LDkkki9mtsP3iRuf3t9ZdonDD4WNIRe+kSHp85m2uDznh6IgkkPfQ2kj4kUiL2RSCeauP2u78LC+5FS7ay+Hx46hS0oJqgLnQcN4pYNlNK3H9T6mdFxAT1vR/PPfccdBdisZxSe4+e8QiL2PjTZ6m/OLTtEEaRxAex+KfN3F/rzq1YsAb51qLU3Zsw4L4h9LkvPLIteJ0ibKe+O4PXZcW8jXjqqSfh7F7AkYrhUbEkru+GO0X2/vTTT1i+YxeJ5J5wLqiLu+nzpl2DVAFMcounSWJeaWvW7WZB3f/eHvxeR+uszOerL5fyddjt/gcwZsxo1HUuZDH/8ZzPWbQPG/ooi7qHnxgKN1c3LPhemc9TcDUUlLhOdNY8nKJUwHNmf89C7r6Jk9CrZ0/4ma6yUF6y5QQCKQX19L8+wpHEy5fvwKhRo+DjTlHhxP3Mif145+23ke/XjDcAPDqoG9eK3rRhLX786Ud4tLgHE+n+uDc0iL67HHWbt+J1drflYtnSpWjWtRO5eF+8+c/ZfJ0E1bfXlq1RT7kbn2z5BbC9L0sxX+eKLOXrSatX7xeKGlc+M9kjrrW05kokucVk4vWETatG7OutHEn71D0BVJt2B44W1efIXb3eRU0t/Wuz8vcspgLu16Yx8PcAZQwTjAZnPl5joywDNIaW5qA0M21S4XkpP6P/afVGFslanZZrTtMs+XgNvVfmZzJZuF/H2MomF+W9XqNEsNO9bc7h67dXYwNv1Nh4Qs/3YRF9vyztZiOAYdFzzXGfBsG02aYBPWfU80pJM3Pt5MH30f1AGyMOHjuP7t27Uy1yEwvy1b8kUuR0IJp5GVA3oC5ahXrzhpq5WyKptnoSalOtd+X3SpBNTVlfWhMBXBoh+Xl5CFQ1sWW1OfP0dVq1xrzNXprCcU6O+9zD/lwppqj6O7lVtfW5k1n/0bnJOtzelVc2vP622XBn3/e3l7aMLgSEgEJABLBcB0JACAgBISAEhIAQEAJCoAIIlEcAJ1BkpSIhgoODOR2t8od0RRIoEaplbWa727CRdFCaIoCVlmRoyK+KAFYaxa7xa6oxwP65+odJg0b9g3021OOdddEsMhQB/Mwzz6DATY3oMutVwRdQoH4vwVmN4DUgn1/dLGo/eTpXrqn69b+Xsehr1NzAqYstUP8gmm7w5tdrBbCj1m2hVk2Bmq8lY0fN1aaO51mkiqErLuq43naBbNLxW7jaa+Xm6Ozz1ah/WPExqzwyqBau0vR2UelR4MrvC53UeWutau5pT7M6Xrxz/RLvYVXnpdOoPAt16vl4mNX3BRq1/0ISUUrzNlNRTWpp+mB+dbKLEUUAK82lSB3fZFTHK4Y672L7951JiHGzp6z2LFLX94qrOk5QrroeaW7qq5tJHdemVb9nsqmcTXr1vZP9705me+pt33y1vzR3df2cC+2Re3p1PkVa9fzcSXArLYfEmBIxu3D2ehbnjTsF2Gvm/k8AK0Lo49nz8fCkSSSJ1P6MJE6VZrWo88k2qv16WlQ+Fvs62ewpeq0G++cWVcw7rk9+Q01vU+drs69HjiL/qPlRTV/uX6fy0WjVdbVZ1XEN9hrTRqqBrbSrTup15Fesjuf4w9xV+/0RWKCed67ewUHtL9egctOb1PlBV3Ijg/phzW03K4C11/xh1EpKVWlacrzqAqnXmdX+vPv1cxLA/LnWzM/Oqd3rYu/evThhClG/Z7v2D6xqP47xKAF1if4Voaz+/Abj2afjmJ9jpa893tHPtVeCke5PJROCXlsAD0rd37FuET/3d0a6syyuaAGssT/nCuyR60oEtNLMNvX5prX/PjBBfW+wC+JEJ/X3hl+xej+7WNXnRKKT+pzUadTPa9nvp2vP+9r3IoBLIyQ/Lw+Bqia2FAFsMOgx9sF+vJGoqKjkc8jqZKQMKVOwdv58/r0qArg8qy3H3iyBqnaf3Ox5VNfvKf/OfHnmTNpkeQkLaQOrCODqupIybyFQfQiIAK4+ayUzFQJCQAgIASEgBISAEKhGBMojgKviaSnizEwC+LOPfiYB/CwMbqVFdKkRrTlUj1WpnXlF74609DSk2oycWrqJW9ki2qoii5o9J3VdCyiNrZLSNp7WVUntnWwzsABu6aOKUUdLjzmKcEpVHZFbBxMoJbiPXSTVbIY17+xvVgD/aVKUClpLArV7y1CcjTqPq8VqCvWq01Sh7EEbTjp0bAUvpfY53V+JVBo8+mI00m3liyS/6QjgKgJEBHAVWYg7ZBqlia1M2gA2eNBgOF/eghPHjyNZF8aCdsbj3TmDStQlNdNEaMMG6NqlK2UNWVKCjLt/ACbSxqZtS5dwpopRD91HmS0OIDo27boELbTxSE/9TxrbEctIAOcXqRvaHK3Q1RWPPTYFu+b+lwWwY2PUHbIcvzuN0tbHSv9eVJreYMLYcePgRdlFlHY+4jhnJii0bwi8VXyU8TRaDdVq74qTJ8NxKSGrRNcmjReGDB2C5rULeEPjDyt3cakSx0bLWzWPfIML/zv56sEtlMElHtllrAF/s+OXvg4q93pNgjB6zBjK8GJGRkY6VnzzOZ9/miEAoVTC4OGRg/k4LW1Q3Lp1K8IPX+D3TnU9aQPgw9A7OXOGjFWz3+cSJ5n2jZ9lnbdjY5ZT7frcX/SW/1Ipm+OIN4RxBpbpDw3gzB8WSyG+mjsXmTkW7tpi3whb1nEq+zilhM348eMRFRWJY8eO0cZYdSOoNCEgBIRARREQAVxRZKVfISAEhIAQEAJCQAgIgRpN4E4QwFaLBVvXR7Po07qUFuGoiozTmzfxH+piqMpwYN266DOG0oEGBlHEWGnfr9GXSxU+eXVdz1E63Z27diKWIgeV1NrdR45DSEgIaplKbgw4uWsFtm3bhpHPz+EIRw9KgS2t5hG4nQJYuV5dqfazkjo6V+9XxeCrqacNSOE/jDsyJlg1dSiFtJYiy33KNV8RwOXCJQff4QRKE1uKAFbE1di2LlwSQhHASo34h4Y25hIEB47HMaHOnTtyzfGtW7eXIFakVQWlh4k2mtD9KgK4fBdUaeujCFk9pcQfM/Z+7N69C1evqOvRqU0znImMRI5Z5X+rWmkCuIgyICjzeXxUR6xbuw6peer4NUEAKxsj+g3pi7Xr1rEAVgS1c0EGi94sl2AMGjQI21b/yDz8/V0xgUrNfD93BZX4KMC4ZybzhoqYy1fQkO63h+7pgAXfLUDKNSnQS1tHRQAr99mQhx7jjESms+tZACe7tsHjUx7HwbXfchRtw4b1+f+nzFuwFMV0b4oALo2s/FwICIGaRkAEcE1bcTlfISAEhIAQEAJCQAgIgUohUN0FcKVAkkGEgBC4IwncNgF8R9K88UmJAK5hC17O0y3QBeL5559Htya5uHr1Kv724SpMnToV7SjF/qxZ7+CKPYW+1cUV0/46DYs+/IJrtBd4aPH222+hjrsasXp4xyqurZ7g2pj76xukptSHNpc3Bn2yLpyPb2VQU4kXUar9OXPmIDwmnz939VE3NtQyXeHX4mIzXn31VcTnlPOESjm8NMGoCD1F+E4Y0haL6XziUBtdOndGmCGbhe+ClQe5Zvi4h7rjIEX2xud5YejQYVQz4ywaN26EOd8tx4MPPoj181dgyJAhqNNQ5ZOTmoEFCxbAPbQFlbwYAxdLLkcY79hwlCOAh03sh8uXL6NnVzViMur4GmzdspVKL4SoEcBffscRwLZ63hzp6E6p2ZXjVy6ez8ff6sjXW0u97L2Vtj4mioT09vbG/b2bYd369cgxlYyMLHZyw+jRY5AVFY7WrdvATKU/9u/fT7nn9bir611cikR5fzIinidVm2qcDyZR6WwtIIF8Bjv3RnD/A/u2RE52Nuo1aIOc3Fz4eKqpufOyMrFy5cpfRbOV7g89lS6ZOLYz1pEITTL5lBjfoivm8cIjEvn7fXp1QLOmzZCflcr9JFt9ebzJQ7txaYKUxCssVG21GqNPnz5UC+UyQmkjXXKeFp6eHvA1pyCb5vXdmh0VEmnsWKnS1uHaFc3U+1JUPG2caO2DH3/6EZl6e+kL+4GFBle+L47uPcLCdmhHP95gkU6lT5T3Ex6kSPkDFCl/KblE146I+h1Lv2OR6yip4jgoT+dOmzE603PIDVlZWfAqOs8C2KfJ3SUi9HONvhhD4yfs+J77uXZ+Zb9C5UghIASEwJ1JQATwnbmuclZCQAgIASEgBISAEBACt5mACODbvAAyvBAQAreNgAjgykEvArhyOFfXUfI0ATAYDZjz6jB8+OGHuJAfiGnTpiEk9zxOnTqFZQfO8Kn9VgBbLFa88MGrLDRjKCpWaSMH3MWiN1objL/Q97d//m9kZlJWD51a8znZIwyvvfYafvrXC/x5szaNMI5S+L707jcslE0kgQYM6I/mXvkskh21sfN0dpF8iwCXJrYUAazTafH46LtYSB1OtGBA//5I2rOKIxrnrzhAEfpWPPHEYCxevBiFzqGYREL21I4lOE5Ct9jJl2v2rpm3DPl5eXhg4gDuJyH6ErTUb4ueAzkDiqe2CFPouC1rSSJTSt+Hp43GuXPnsGPjYYoo1WP6lEHYsHEDjqdqfhXASuTkiGmPceRkYsxFjrjMSLzEIrkmCWClBvq4+9ojOiYGx8+oItfRFAE8buw4ZJ07xZzr1CfBS5wSkpJZrNbyMrJYXbVuH0xmE1p17sApdt00RSwot+0KR15ePh58oBuOHDmCU6evcM31YYN74WR4OJLj1A0KDt7XE8C/Hd/Dz5U2CAzFkhW7SPT6oFOHxhwp7OfhDGdKX30h20AbAh7Eqe3L+Dro27MbUlPTcDqlCCNGjEDU/i2IiIhAod6Lz+PyUTUFdI79vrjVkcYOjqXdJ9fejooAHjBwAIpOrr2uYDU5u7MYX7NkNYKCgkoIYKWv+wf3QDKt0ZET6vPG0RwR9V72TDLXCmAl9bOyAWPlwu/Rrm3bGwrgLL0383OK3ceCWATwLXqgSjdCQAjcMQREAN8xSyknIgSEgBAQAkJACAgBIVCVCIgArkqrIXMRAkKgMgmIAK4c2iKAK4dzdR3FYqnNAvi9fz2gCuBCbxbAR1dvx6OPPoYv/vUEC9sUrxCOAJ7/4bfw9vHGU0/1wkf/+Q8yCz1LnHq2izN/f+/sT/l7ac5qhGa+uycL4JWvzVT78/Hn99+88za/v+wSgv4kWnu4nmUBnGoIqRCkZRVbgwcPRFJyMk6ejsCY0aOxcMUWEoe9kXj6CEWE5mBIz+ZYsWIFTHXbYDzVsl//xeccoZvm5f2rsM0jATzk4UElagAXalUeOopEVYRZ6vHzSEiIx7hnh7NQziAhqLSundvDbLZgX9QF7m/1vJWoVasW+nSpq0ZY6gIorW0o7q6v4UjhTH1AhfCq7E7Luj4mnQtHWNf3dcGSJUtQnKvWWM52VSNwDy9ZSjVl85Du4cGRn2c3rWNxmu7hVeLnGU7q9avV5KJ79+5IiopjAfzA/V2xctVKJOV5/mEN4N8JYLMagewY/6qbKm6vHNrHIrllp3ZqymSbGgnvU78V2rVvh62rl/H7hoG+aBDSAHvPX2FxvOsHOg+6jtJcPKpUDWDHdVG3UUs1ot2azddhxDGKtqbmEOSO6338ve2RTPfTnpNxXFN78pMT1Y0M0TEccf/UhBGU0ns39oRHl+mSy9d6cuTw0yO7cCT+gQQnjgQOzjvBgjfOvR2ngA5fNRexFPGrCwjhyPnILUuqhQBWagDPnPkyyfRYLFq0iGoAqzWXpQkBISAEKoqACOCKIiv9CgEhIASEgBAQAkJACNRoAiKAa/Tyy8kLgRpNQARw5Sy/CODK4VxdR7mRAF77xSIWKk18clnI/lYAKzU0X3zxfhw9ehSbdpaM2CurAPbucjdF/A7A/PfeZXRVTQCHNmzAKWQ3UD3TVq1aYfOek8zDrTCDIoR1CPQs4FqnigAeOmwYts77hlPyliaAHcJMEcBWqxXbFyxnATxkUh8sW74c+UVqymhFACspp9fsP/yrAG7eogWG9mnEP1cEsNKKLu7kVLo1TQAXaVQh5qGherIUSZ6fmcwpmK8ngEeToDy8dDEJ4VykuHpwJHfUps0siN0ahpFYHUSSN48ju3et3sYCeEC/llhPKabTTP63TAAnkIBu2r41p6I+f+Y4Ryg3bNeD3nelFNRFfD5Gaz6SkhKx5vApjlTev2w116ytqgLYIXgVAayI7toeTnw9/lYAK58Xx4XjOInZPE1tPs/6TerSxooxMFI2gYyMdGQnUsaB8FM4E5dVpkepIoCV+7GRewa2kHhONDYtIYBjnVpxSuq/Drub+4vJNbOATjqyuVqkgFYE8Pjx4xEVFcUR6iKAy3RZyEFCQAj8CQIigP8EPPmqEBACQkAICAEhIASEgBC4EQERwHJtCAEhUFMJLNqTj4gzEdD6tWehQjFYNRVFxZ53QQJHWH76TIuKHaeCel++eg02b9kMNxI30m5MoEijikM91dZVmqclnV9T9CH86mahdMzUXEnUKM2RWvlGAnj3p99QCuN8PPf+XzkyOKWQInspAngxRf0qKZsznP0xY8bzCAv2pkjeV1FAtUqVluTasEQNYDONN+ezOdhFmXqVWr9NjMq9DiRErcdHH3+MDF19dZ6G4D+MAL7Z87uWWJkjTO0pawvPH0dBfgG2nErlSMVe/RuSIMxDxrGzLJLMQSGcgnbddwtYAGd7eKoRwF/N4+OGTBrBKaCPx9sQGko1Utu6sCC75NIYA0mA5x09YY8AHsYRwFez1VrIowepEZM7oxK4v3XfLOcI4LaNLCyerxpVbt7F6npemxr32vOuLu9LWx+TXfw629Tr22RTU4T36xGGaIomPZ+eXzIC2LNkRG6KmwsL4CPbjnJK5t5tPVkcJzrV5wjgzMizJQWw2Zsjd5UUxeGUAvpyfEYJlGWOAD6yDYoAttpUcd2tb3dO9ZySU4AGDRrg5M5d/HkxpQlXmpuvLwvgnatIANN1le7sw4I19dBajmTOppTLFdlKWweH+PU2X+VppNN9rET2/uORe/g6ji3wUyN0R/fGWWK6L/wCH2elJ5TStJp8fs0HpaD/zfeS8lzKdFpmoyeefPJJ1LIf7phPgCmaU7Ev3ammpv/13xVOBrqPHsPqBWot7WKqCS1NCAgBISAE/kdABLBcDUJACAgBISAEhIAQEAJCoAIIiACuAKjSpRAQAtWCwPaLXti7dy+iMzwo8sr2a83PajH5ajRJL6c8jmB8spe1Gs36f1MVAVy2ZVMEad2AALz80l+otqgLvMzpWEyRu3svFuKlf/4TfkY1wnDVoi+xa+fOMgngzIxM1OsSxJG6H3zxQwkBnGZUBZSPLp/FbmbCORa6igAuUQNYq4qeZM/mnPL5+7fe4Nqnr/9tON6Z9Q5ictQUvGURwDdzftfSK01sOY4vNLhyTdiGejXS91icjUXVQ49058jcn/9vPnJJJP2RAFZEU88R/bi26ZZfUjlCsa3zJU6VmxvUBRMnTcKx7xezAJ44fQTORZ3Dmi3n4Eui+cmH+mH+/PmIt7r9KoCNRiOlyu3Mn18s8mFxqAhgRUTXJAHs7e2NNk38cfjwYRbAer0OEx+8F7t27S6XAA4NbYj6HqkciVtQpw2G3T8MJ9Zv+J0AVq6Jfr06II2E7amImBKXVHkEsHLdXLqUzJHHzdu1hKenJ05EnqcI8qHYYk9Z7VcviIVzVkFhCQGc5uSNnj17wjn+BNcErgoCWNnQEOJh4hrUigBWru+7Qky8wSHD2JDvn6g9KzkFcwFF7CpNEcCKGG7WNIijWxUBrIht76Jf+L7I06oRwqW1XyOPLeqGF+V9ly6d4V9wngVwljEQTZo0oTHO88/vHTIYJpMJBzZs5PcigEsjLD8XAkKgphEQAVzTVlzOVwgIASEgBISAEBACQqBSCIgArhTMMogQEAJVkEBOQTGJjwSkUMSWkgrVZtNUwVlW7ykpIsHFWYsQEkW1vMsWWVXVzlgEcMWuyI0igB01fGM8G2L69OmI3DiHInQH4KM5qzgCWKdLmBEB+gAAB7FJREFU4okV2gL59bGJ/XDs+DHsi00vUw3gsBFjeGPC/Pdf5+9fdm5apWoAK0JJEVp9WgZiwYIFyLIYeZ5KbWBF5P344xJ+7+XvyxHAKxYu4lS9JpLbj02ZgrUkaRUB7Ne0LddItSZfosjIRRj55ONwc3dHQWoyRfgm4czxsxQZmoCBE0YjPz8fbRuH8vNwzY8/sdjNd6WI4uv052NOwuVLl/Ht0p8r9gKp5N7LKuibtu3IqZNdrQU8w8N7d+IMZZTId6aav5RaeMfKlSxaC12cSrzPp3rXSgTw0W37+ToeMWkkXFxcUJCVgZSUFJyPjGYB3LdvV04BnW9SI0XrBDfmVNHWzBispL5zzOr14KhF3KSWAdk52ViybiuGDx+OrRS5q4yfZ6SIYxKc0UeOckT3/ZMe5PEsGcncT6rFE8HBwRg1sAf3l5oQwxHJBv9g9O7dB5vXruUIYOV6VI57cEBndZyVm/hzm6ZiMmeUtg4OkTua0hQH0bzcrOnISM+gzQlL+T5o1bUPelMEs7NVFbTQFsJiNuPbLxbwfdHi7n78c29LEgvkNdsPX/dKc/cP4I0SO5Z+94cbHRz3q3tRIveXqa/N9+99PTtzvxHH9vJGDkdq6kq+rMs9nNQALjcy+YIQEAJ/koAI4D8JUL4uBISAEBACQkAICAEhIASuR0AEsFwXQkAI1FQCJpuWI39NVvUP6ZICumKuBK3GBB1FXBk1xRUzQAX3KgK4YgGXJoAvuocggCKLnxvZGga9gQWwEoHZo0dDrFixggWw0WDEe289jQWUBrmsAjjFuzbe/NebWDv3U0SePVslBbBC3sekprgt0KkptpUYxt8+ryz2fStGkrZKy9erwtCD5JzSsg1q5KMjVXOWk/pzZ4v6c4NdLOfYH4OOz52oNqrSsoyu1+1PEcA8L3tkpX1S1f6lNPHoOMEirQrM1aJGmBtsKs8cvcrLzWTm1zyK2r7ee1e72C00qN/TW9XjtfbfR44UxSaN2p8j9bSHJZXfO0Tir7WIrY7P1eOdzer65RjstYrt8ykwqJ+7mdV5Z+n8+dXVLkoNtkJ13vbrTW+/rhwRrx72cUxQx7mdApi50O8WpbmTAFaa1abOK1+r3i+/FcDKe4NdnOfo7fcFCWCl3eg6dqyzl+mPU51fm5JaEcBKc7FHCDvZVN7VSQBLDWBeMmlCQAhUEgERwJUEWoYRAkJACAgBISAEhIAQqFkERADXrPWWsxUCQkAICIHyERABXD5e5T26UO/NtXw7N3TF1atX8dqHn2PKlMexcu43XDu6wC40xz/yMKdU/ehfb3HkZNf7RmHUqFFUWziHh3Sklk5zCuH+2jVUBYyrNRNno87iX18t5RTQ37zzNvebSilt+/fvj9F3NcQ777yDy1Z/ft/cqxA/UOrqAq1a2/VWt7IKxls9rvRXNgKyPmXjVNFHyTpUNGHpXwgIASFQtQiIAK5a6yGzEQJCQAgIASEgBISAELhDCIgAvkMWUk5DCAgBISAEKoSACOAKwfprp/n2CFJvSxx/lqdTI/M8i9WISIcAdkS6OjsiU+0RfG4WNTLP1aq+phjq86ubJVP93Ka+phlUIexTpEY4KgJYabWL1XGvGoP51d+kvhcBzBhqXBPxWDWWXNahaqyDzEIICAEhUFkERABXFmkZRwgIASEgBISAEBACQqBGERABXKOWW05WCAgBISAEyklgxao12LJlM1zcPMr5TTlcCPyegIitqn1VyPpUjfWRdbi966CBugHH0WxQU5lLEwJCQAhUFAERwBVFVvoVAkJACAgBISAEhIAQqNEEFAHcuVMnTBw3Fk5OTjWahZy8EBACQkAICIHfEiimOqrLV67G7t27RADLpXFLCIjYuiUYK6wTWZ8KQ1uujmUdyoXrlh+sCOCXZ87EpUuXsHDRIogAvuWIpUMhIASuISACWC4JISAEhIAQEAJCQAgIASFQAQSKigqg1WkxqP9A9O3blySwoQJGkS6FgBAQAkJACFQvAsWUgnjv3r1Ys34tzCYznJ1dq9cJyGyrJAERW1VyWX6dlKxP1VgfWYfbuw6KAJ4wfjzVT4/EsWPHSAAbb++EZHQhIATueAIigO/4JZYTFAJCQAgIASEgBISAELgdBEzmIhTkF8BUVASz2QKbrWTKr9sxJxlTCAgBISAEhMDtJqDR6KHX66A3GuHi4gKj0fl2T0nGvwMIiNiq2oso61M11kfW4fauw/9SQFt5IiKAb+96yOhCoCYQEAFcE1ZZzlEICAEhIASEgBAQAkKg0gmYzWYSv2aYTEWwWq0kgG2VPgcZUAgIASEgBIRAVSOg0Wig1Wqh0xthNBhIBksNxKq2RjIfISAEhIAQEAJCQAgIgepPQARw9V9DOQMhIASEgBAQAkJACAiBKkpAEcAWiwlmi0T/VtElkmkJASEgBITAbSCg1+mh04n8vQ3oZUghIASEgBAQAkJACAiBGkJABHANWWg5TSEgBISAEBACQkAICIHbR0Cif28fexlZCAgBISAEqh4BJQpYmhAQAkJACAgBISAEhIAQEAIVR0AEcMWxlZ6FgBAQAkJACAgBISAEhIAQEAJCQAgIASEgBISAEBACQkAICAEhIASEgBAQApVK4P8B7bDCJwZVNxA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69" y="980728"/>
            <a:ext cx="5395049" cy="423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12469" y="6165304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단</a:t>
            </a:r>
            <a:r>
              <a:rPr lang="ko-KR" altLang="en-US" sz="1400" dirty="0"/>
              <a:t>점</a:t>
            </a:r>
            <a:endParaRPr lang="en-US" altLang="ko-KR" sz="1400" dirty="0" smtClean="0"/>
          </a:p>
          <a:p>
            <a:r>
              <a:rPr lang="en-US" altLang="ko-KR" sz="1400" dirty="0" smtClean="0"/>
              <a:t>- For each row, the </a:t>
            </a:r>
            <a:r>
              <a:rPr lang="en-US" altLang="ko-KR" sz="1400" dirty="0" err="1" smtClean="0"/>
              <a:t>setUp</a:t>
            </a:r>
            <a:r>
              <a:rPr lang="en-US" altLang="ko-KR" sz="1400" dirty="0" smtClean="0"/>
              <a:t> method is executed.</a:t>
            </a:r>
            <a:endParaRPr lang="ko-KR" altLang="en-US" sz="1400" dirty="0"/>
          </a:p>
        </p:txBody>
      </p:sp>
      <p:sp>
        <p:nvSpPr>
          <p:cNvPr id="11" name="AutoShape 6" descr="data:image/png;base64,iVBORw0KGgoAAAANSUhEUgAAA1IAAAKECAYAAAANNguBAAAgAElEQVR4XuydB1wUR/vHf9zBUS1gsMQWX5NYCCL2Ejt2xTTEgomxi4iKqCgWlBiNDYxYUwQVu4mJJYmi0dhijF1QY41iiaIiqHR452Z20Ts4746ilGf+n/+73u7slO/skf3dU8YEQAb7fypEgAgQASJABIgAESACRIAIEAEiYCABExJSBpKiakSACOSagLXUgmWuW6IGXgWBBKmTp6+iM+qDCBABIkAEiEAhI0BCqpAtGA2XCBRmAmohNWaMG6wQXZinUWzG/gyVEBS0CSSkis2S00SJABEgAkTACAIkpIyARVWJABHIHYE32O0+Y5riDRzLXUN09yshEIOGWBB0BDGvpDfqhAgQASJABIhA4SJAQqpwrReNlggUagIkpArX8pGQKlzrRaMlAkSACBCBV0uAhNSr5U29EYGCTcC0ghhf6h1+KCmNNk4etdJe/CvtPj+Uks4/NnBWJKQMBJXH1Z6iKm/RwaklHB0dsW3NeI0emvXdjvv3Y3B9lwc/nwJTfsyxkJKeE1vpOXmUx/Oh5ogAESACRIAIFAQCJKQKwirQGIhAASFQuWEXRETsQBVVIh/R2T9+hEvHPnhRSAWHhWHox234dYu0aEzz88OMkC0GzYCElEGY8rySWkjVdaqL1h9/jnXLl+PJrV80+kirMgEDBw7E2S1dcObMhVwLKc+pwZgyZRTKP70Ej549Eb7rVJ7PiRokAkSACBABIvC6CRQ4IdW09v8QMD0AFS8fgu/E5fg1nwhZKZUICQlBpdtH4Bu4CmfyqR9Dm82r8RjazqviDFjCRGGKLWM68V/CS6aIsPWQH7Zj4y+RuCgByvfxmFqjjWsPrO9cmfdolR6LmAcxaDN9Ox4nJcHgX8ylX9qHT/bHZPaiaJciBMel/d/BpZMXYlEGKvZ/3x7fhnr1nBHUphZ27vsH/+p7EEq3wYGovXhftR/e7MVz0d57+u4w7rrCEbC2QfzZAFy6dAn12ntle3/pFm2xY/t2TK78Jm7ExeKKzl4cYKayQfT1qZg/fwHmzN9j0HjyWkjFpTWElZU1hkwcj+vXrmNvmKfGOG6hPTp06IB6rYdpnLfAPpzavx/Hfptn0Li127EwuYCYu3exa1EPpKakIkmpyLad25aj4DN2LEqYbEXo3LlISbxpUH95Xem29XD4+IzFkz+H4Lddu5BiIixOcnmS7gAnJrTafuSKRXPnweKZiGEz2iJl6YhaPXogalEn8Rz/fjuvp0LtEQEiQASIABEoMAQKnJDq3bUt+vfvn+9Cqv577yEgIADmp38uEEIqr8ZjaDuvirOJogSmTp0Kj7dEImVdQirfx5OHQkptkXHr1ZnPRxZSFqkX8PD6ddRqNA7PEp4WSCHVhL3gHgn/GCcPHSpSQkotAFz69cGVqPMkpHT8p6Vx312wK1MG+xfXR0pqarZCykylwoDhQxEbG4sdq/1yLKTc/P0R3iUDTZv2xvGkAvPfOhoIESACRIAIEIE8J5ALIWXGB1OKOYGoi/z7prxPTLw01EcKUa96uqgnJz2uJF2Xf/E2lz5LERiZE5Xry9dLS1f+k47a52O12pF/J5ZjOIT9AOj4dkkupOKi/obvl2szXZf+kXuWxl1JGrfcj/z7qry/it4VMVEjBiplaO57LN//xMDxaPPJ6bz0cZbnYwIx7orSfs3yfbotFJoklNLHauwYEjQNdczjWba2BTgmvVjJHNP1rDukcbwhjcNCqi+3L1t69PHJjOFR2qJk5co4ObYBEhIS0G3KD0ZZpEo07c9c31ai0eM/0NapFX6/bw8LCxtE3LiMsvYKbB3aE0tWbMLs439zi9Q0l3bYuWdf5vMlxxw9VkixSOkiFkkuttI/Mi1kWjFJ8jzl9c98DhUVxZ3pt/ghM7ZJvl+hQHNmkTsY5o9jTEg1Yu56GvWkfl+VRco0Q3wTU02sNOZvg+v8swXEN/wuWvCjKZL5sQxO8uNT9mSqSwwaMJc1J7j1dMPF8+fxw5pZ/LycFfAW2nGLVLPWNV9qgYrDO/y+ZNjxo8pEWARt06/xY5r4OkBtAatSpQp6eI7nFs19wd01LFJPoH7igUSUFUfL9zGWWaRKmmzWsEjpmpeJNE/5eimIv0hP8RY/lsUhfkyX/uLegXCxNMMzfiwp2XhVzDYqj1dtsRvu1wu7f/oZ10/tFBPRUSyd56EHe052z/4f+35k4IaiqXFZ+ywc0JsJqbCuSiak3ElIvZQ2XSQCRIAIEIHCTiBXQkrJXLYWTO6PmjVrYc23P2DQoEGwzriH9PR0BH69CgePnYFaSHVi/2H+6uNGWLduHa4q7IXFKSEaBw8exIjlP3OGPbt14Oftk0Si3ZiYR/D1nYZIob8yrz+4cAq+k+dIr1lZz7fSasfEJJG/6AwcG4TomPvoKF0vn3iXt2uf9JAfH5vZ4OqVq3CdvkJ0KI070K0l/6hKT8SDBw/QZ1IIHj97CmOE1FDPERjU7F2NZ+W7jT9i00+/o52B49Hmk9N56eMsD9Lc1Jy7PtYtIWaqnv+L66XvwXd2rM2FasUE8UJa9ZlwabptWUaDY3c9626iNOMWrVbV7BEaGoqRA4UAMElLRnBwMNacEFJbH5+8ElLugRsxZbIbbgd5YrjPUub6JqR/v8Dp7PxwXAiaCm+fwEwhtcHbCxMnTkKanQ1SU9Mw6MNu2Ln7Tzy2qIptEXvgUl8SQBJQi6SbmjElTAh5shfT+ROH8hoWGQ9xnVm+mjXqiNgnT54/hyVr4HRUFN4tIwSHRdpdrGW8+o5awu+fNHUUP18x8QY/JirFi752DNSrElJWZukYOnQoLN6srvUo/Yt/9u3D/l2r+Pk6HQLRuHVr9i8xL9zdie+XLMXj1HJo374D3mvjK85nSJLcRDwPiVFhWL1mDYwRUn37eqC8w/uiPZP7SLl7B+tDxnELjjFCSoyrJ28mJaMeP5olrtYQUrrmlZYqBJF8fd+GQJQrVw61Wvfn52/un4ldv+3KFFJtPb5D9dq12RVxH5iQOrBhPS6c/oN/Ugs/brH7pAGWMJc9Mxaz9LISbTMUY5kL4L8/dGKxUv+QkHopLbpIBIgAESACxZ1ALoSUNUyYn/13fh/w2JfyCeIX0Lvmb/JjtdhzzCd/CVali9iU1V2r4fjx46jboAG/nqC0QBoTXAuCQ3Dw9D04SS/UZZPEi7fFjfMaMVImqhL8xd49+ahoN5XlCzM1xU6vBqhd2wEjl0dw4dZeW0hliN/urW+chu+kb2CtV7is5vWHdarOhd0bCeKX81gzYQuzvnmcjWsldhj45MwY8AlcXFzwzhPxy/Z1a/HinGshZfS8hECUBYcuzlBYowyz2Bz3aQlr9kv2dSvxC3t+Cymd66605EJqVAUhfG+pavFjaURyi0Dv8ZvxOC0FLfSse+Z65dIiFbD+b7i718cvnk2wcOnRzNind3tPxYa106HavgFduvfC7L8uo2HD6qj+VAiXu6oq/Fj+wV60rdMOv8drCqlY9n3g1+PkGClhwew3cyKmTBqDd+KFDe+uhfh+lTm3XrhOsdgW+7rOuP7LFFhZWzFLiDoKqeAKKbXFbYKvO1y9Z6JsWXucW1QN0dEPkeS8nnF1x8P9HblQuIre6NC+PVq1ceLzQbrgk6yywB11bFJwP7Rp0wZvt5ssrusRUllipEy2Yc/69Thz8gqL9VKho1cY3qxQAdbJIilCikL8nTJL2oBvWGwTEoQtVpdFKt5EfK/r9d8GB/b3qGTaXtEOmol2JCF1KbHJS+d1JLg5E27MstTpINq0bo77URuYUKrFhJMQvorUA9jIkkVE3rJB37598ZajsNipUi4IDspLGkJKju1qVuMhvlu6FOmpss1eVNcut8w+xxAmcDMujcdvv+1lP1gZaJGSLZ/p99kPHitQu7yNZpKS7Lujs0SACBABIkAECjWBPBNST8+d4C5yanvS1AnD8XE1FbdADTv0NFNIqUntZ25FC77fh/79WqM9Exh/HPwT87/ZLjn0AA3KALNmfQm7B/9qJZswR2cW47G+cwXR7oEkVK/jhH2jGuPKlSv48Isf+ELIv8vKLoLq1y/uWqZ6ygTYPPwouZbpdu2zZPpMhR+DhsPOzg7hs2bj4LmHvF11O3Ut47klZPYF2Snt5esvC6m3Yv/hrm0Hpf5z69pn/LzEOGXXMJ2cmZDqzyxoc51ScOXqFXwyS1gM89u1T9d4TF4QUjExTDhNCudWmDVze6G0bWm4+25AdOwjCLsiszBKR20+6+VYjVcspB7uWideKC0r42dmgepe+z4WTfCD97eXxUhl1z75eo3bUrKJDOEyGH0OZeysMKNjU2HJkixPdcyPiHoHbTEzNAyTPiqHQ+y79b5LL95sQXXt0yekTM/3w5rVa/Cf1UCepMFC9QTfM+Fw60YME/ZWGDDRHyomfCK+/gzRt6JxS/G+Qa59LxNSaotNY49gJCYmYsNMD+bS9gxxNi2FS57VLuxjguvSGZH25mVCqkqVqmg2bBf7gckEvy3pxQRiNJ5YuWi49t1WtH3pvI5+3YLN679MIVWSpcE5sm8/ftp1Eh5MOL3nEIdIZrHbuOvfTCGVwMYd/uUgPm4LJqTURXbte5VCimdz/KQ5/FgWx5XBSwWvl/95pKtEgAgQASJABAo1gVwLqe8ndoKDgwMWz/0WB0/dYK5OQvBs6VSGu4J12HCVC6ltHUowl64YNJ7560td496qVJ4JqdlwjGbZ9F7M2mdijrLMUrLT/wMWzJ+AIb5L0NejLwY3KSsJG/Gq/6ZJArNcTYajpXiVfKwSMRiVYy8zIRWMcMlDqMF773LXM9XpX7WSTZTBG6yf3ya35hYZ01RLfv8jlWhP26VM3+rLrmnd3hY77pRIjeOWuGXzmKiKjJUiPpiA1Dke0X/u56U5Ul2cZeEy1v4a47oCUzODxvTNNPvrFkrhItg9LVKDv3ZtfePxLnuLjScEgRftoVCyF+mgdlxIjRzOhNST/1jwPBO6Bqw7cimk3L5Yjyn+7rir7donWY7+mf8lvH398aUUI5WZtU/ljD7qIPzR5fArc7nrPOo7TQTWjbE6IgIe7xyXhJQ9/ufkjN8OL2RZ6azwZryQiolmIoYn0wXwkLm4793T8GTCaukeHVnSrJzwLvteXlzWHf8wwVWjy+hsFyy/XfvY7yQYM6ojKtXvwS1QFmlSvkzFHTxgrok/rJ4t5ll5FgaxdNyWKmHJBaRoQuaqC+YiGbFsIBMqd7jrnloIdevlipss2cSvazSzEWYKCR0xUvcyWon7+/TBJXb/kZWf8t4uKt2F5ahtGZxhQubob1/z87qE1E1FG9FO709wlcVq7QsbwutftfLnQsrWZA137Yu39zRoXrYdhUWq5N1xCF2yhFmppD9cEo2MDBuYmZmxWK3lsGOWtPSMt/gVRcZZrGTCU3ntR/75X4WIEWtc8xm+YRYppArXaV3lptlg7nKpvOTJLIOHGV8DLVJygzYNsWpPBJrfXwmXbqMhr95LO6WLRIAIEAEiQAQKKYE8F1JXJRe8z9P+5JajgYdTMoWUWlh9uCaSo9IVY/QyIaW+7+tP66Nt27aYteRX9OrljrcToyRXO2FJ2rhwJEqXLo05Q33ZC7Y66FtYkpzNHhsspJivDw581Z1lubJjAnEFt0jJFg/tJAf6111KNiElS5ggWeKUiclsPDOwTWQDf6mQypt5aY5Un3AZV+4Gixm7gjpzd+mf4ktqvAohde/JPXy12N+gdc+tkKrVazI2rAuE4x2tZBOS5SiodVNE/PFnViFl1wL7I/9AS6uDCGIWKZ9lImlAZslGSMHKBievb2QWKTtM6NxeWKSkGzKTUsj31TqHK0wgvd1VihnSXpMCJKQmjOuOTzxnsbT4Jvhh0XAWO5bCkjsIAWjNXt3VJdpyrLDkmF/nFqn/ooXrmjo2UF3Kpx/nx7wUUmnMsvPDrA5IeJaA6BKfC8uR1SXsWr8B/57eyPszREjFMtfDbSG9eWxVhfY7uQuiReI3XEhdM+lp0LxkIRW7rztPV65OL/FiUQspdbmrcObHZ0xIcYuVI/t7w+axaVZPPg+1kKpbty6696gsYrQSNJObaD8md61EmvRLP7dlMVJXjRdSKif+g8H33U2Y66kbTlLWPm3E9JkIEAEiQASKEIFcCyk5RqrK0/sci0WaeNE5nGQnkkVkiBipHcwidfAAs1CFCyH1vGjGWsntyNdNU59KlghxpkrFKtxi9d71n1hMw5uYtfVvbNxxgGUDlIRU8GjY29vj3TiR3CBRISxVFglxGkKqTh2R/rz5A7Ffil3KQ+4iWHO+iG0YNWwIj21q9Ei8sMnlfkysUftbya591Z+K32bNpGxlZ+NLMj6BOCYl89M9niNCIOZ6Xkc1Ytp0cr5syV0mN/gKF7HKz8SLlzYfDSgv+aBbSBm27l+w8ahjpF5mkeJCKmTqy9c91QyDmMviTCfZSVEMWqGIQ0pKCtzHMctWfLz+X9ClJBENGoskCaVTxfNukXQGlw4fwrtdvmJtqhD+5+88Rqoie6nl19NE7N9/V6+zF8xWuCYJ6Ex0WYSUqC/HZL0ltSPXV57/WWRFSy/Hs/FtXL9crJM8nuRzmpYnM1Fvs1RPHveN35ejHbNOydkxX4VFSi2kunuuYN/f8lBJ3wd5Xrf2f8Zic3axH1oqMNc1D5RwmMQvKflPIoyj1v5ND5XV+Eaz9d038+tmUj1EjTAo2YRs2Wk9/AgqMMsOeyJEPxmSZe+/FTy5xb+pbbgrXRWH7plLxvszvc5dAn8JcIWCufS9P/kMLC0tYcaszrwd7uzMSsI2LmQeJFoYNK9Snf/gFqn4/e14rFJaZl5U0Vw0umY7HguTXUi6cxcbF4/iQi45oyy3aPby+xY//fQT4k8s4vfLyTPkycjCrGT90XBllssdX77PhdgtZWPK2qex4vSBCBABIkAEiMBzAvkipNSxNa5ztov/4Ev79+SVkDJj2fTUL9bDKj7kyQY+mbIaj1lmP7WQUpe2Na0xnW3oKwupvUdPoISNDRq+XTWLa5mn5zBMcxYud9pCQZ3OvUe3LljSg21k+kLJCyGljvXp6x+Ox0xEveg5l/14juTRvAwXUuoOm5dO4LFqNUyEDaQgCym1a1/1mm+8fN3zSkhJacuDV33HXNM6ZwqpvSt8MHzUUtxAOZ1CSp12vKOUdjzLBsA6hBTMHfgv/N+N+1DjOXxRSKkvVGVugBF7fkEllSQ4shFS6nrBK1dqjPt1CCm1a1/Z+gPhzlKWawspC6zEIZZ17s/T4oeZGu0Xc4vOy4SUul6TvjuYi3GNHAkp9f1XzYVLW4UKImmEWkip06nvXyOy76ldBPUJKXU6/bs1pgjXPbbht7r8uW8LE/hvwOF/VzOFlCHzyqmQMrm7CkuZC19Jtv7qohZS6tK6/0yUYRb2X79218hCKD9UsqDs4LUBsY9icfz7T8S8SUhpfO/oAxEgAkSACBCBFwnkWkhljZEiwESACOglUMIBS7/9FsPdm4qqchIJyyMvj3XS23DuKuS3RcqESaKg+cHwGtaE/xCyZ2EPvj3BJeWHLJ15e7RsU5YnUzi8a0nuJkJ3axCIserL05rfPPYFt/iZyTFnUq3rcBNJO3okYi2znD1NED55MWhonEXK0hG0IS89fESACBABIlBcCJCQKi4rTfMsWASYkDoddQ7vviGl15fSnz/dPR/tWJyTvNHwqx70qxBSYSvD0K+vA/5jsUSykPrX0p1bhMra3+PpvR/f2v+qp16k+7uBD1kyDCd84m7HLX5Rpw9rzDe9ylhmSRuEE1vcWGzUGRaRJVwccyKkajHXwKhFnUTSlN91JD8p0rRpckSACBABIlBcCORCSJmBb8jrP4hn7Vs4f4nYgLe4kKN5EoHcENDeaJfFUKld/xpJrn+5aTo391Zu2AURETtQRXIR1N6wF2zcPM31x214NxZp0ZjG0l3PCNliULfqXa58xjSFo1MjdHNXu82xTZPURccGuAY1SpUMJtC0/XC+we/WNQEa9/ToOwX32Yblh39bpnHeaCEl3e05NRhTpoxCebYBsAcTVOG7xP5cVIgAESACRIAIFCUCuRJSahCl2JaT6iJ+v2RpwosSHZoLEcgvAvIGpmkiFihz36f86s/Qdk3VCRdYSRVJRrKMS2vcIsKQbTNgYPuykEpnOx2JvxtCSKlMRHIN23SRlEU7GYKBzVM1PQSeQCRJsWEbVbxYnkBsvG2jlW4lp0JKLbj5ekrPN/13gR5NIkAEiAARKIoEciGkiiIOmhMRIAJEgAgQASJABIgAESACREA/ARJS+hlRDSJABIgAESACRIAIEAEiQASIgAYBElJF9YEwNeMzs2SbnaqLrg2Q2eY3gkC6tKFVUeVB8yICRIAIEAEiQASIABEgAnlIgIRUHsIsSE21+/gTzJ79FVydnRD75IlOIdX5gw/g7e2Nzm3bFqTh01iIABEgAkSACBABIkAEiECBJkBCSufyiA1+K0oS5FaBXsYXBicFefv5DUZbJo7c2rnwi1mSAZjXhwNLU3xuaWtp36K7hWWGNE4iQASIABEgAkSACBABIvDaCZCQeomQMjVVYeuCEYiPi0PvySGvfbEMGUDwmp1wd++MkmlifyKrVB3pqcu0wt6ofUhaNwTDRn/z2vYtMmROVIcIEAEiQASIABEgAkSACBQ0AiSkdK2IuS3KsQ0so/u/gytXrqDm/L0Fbe00x6NywozQMPjWuIVmTbti7HfzcPLESSwICtcat0hL/M26CWjcqDE6OnV+qetfwZ40jY4IEAEiQASIABEgAkSACLweAiSkioqQsm2OA1EH8WTteHiPnYvQgz9gy5Yt2QopCwsbnLu2GQsWLMDKuUJo6UxG8XqeS+qVCBABIkAEiAARIAJEgAgUaAJFTkh92rkl+vfvjz2hQUhKSsK43h/yBfj98CEsWHkQfylENruxrd/h9comPeCfY2Nuw3fiamyDOTqz2KHQbmKDSu1y+sYd+AauwlmlJaZOnQrvsrcQHByCwIv2UChViAhqh9K2pTHKcyWi4+PRQs94jknteJR/itDQUHgP6Mu7VKU+Zu0uw5yLYgR6hY5ZQ2yNiICLgwLNmjXD4R2B8PLyQuhv0ZpTsHRELTa/qHnt0d6pFSLE9KkQASJABIgAESACRIAIEAEiYASBIiukbh7Zifr16sE+SaRZSEIGEybBWHA+A51ce2DuR434eVlIKZGMBzExcJ79G1q1bp3nQkrXeIIuKLkg+7xyEh+PZZqQTBbpTxDzIAbNv9iOx8+e6hdScAKsbXD77EaULVsWyrRj+Lxnz2yFlJu/P9Z3MkHTpu74S2RHp0IEiAARIAJEgAgQASJABIiAEQSKrJByjj2LgwcPoPua4xjqOQKeTaqwzwdZ7NAvCAkJgSvOc2G16gKz/jBg6+b1R5kydghcuBkHT93AFT0xUiZGWqR0jcfr291cSPmUj+bCqcmMo0hITMDPX3fUsGxdM3RRrZzwLrM4XVw+StyhuIOeTFBt3xnFPyZYOKA3E1JhXZVcSB0X+o0KESACRIAIEAEiQASIABEgAkYQKLJCqsrl3+HrvxpbTcSGs9UzxIazaRUrYdas2WifeJJ/vmZZix/LpF9EenpavgkpXeO5Kgmy0WX/5a58sy7aMmGnyrWQWv1pA3Tu4ord+1fB3t4ejRu6iaQSJKSM+HpQVSJABIgAESACRIAIEAEikD2BIiukrkWsx4JvdiFSa96mZpbcIvVRxtlMi5S6irlU77Z0TJAsUv8McMKVq1fgOmc7vyJ7wt2TBNCIcv/xdlYyy5bngI8wrHk5pKSkwH3cBo0YKV3jMdSyZbBFytwBfZjFqZfNeQz3CcRHgaMxzncculd1xo179/BI4YgmzGJ15Jv2aMhipP4uNBtk0VeYCBABIkAEiAARIAJEgAgUHALFTkgBSgxjrn5f1BVJJ65ZV+VHVXoiHjx4gD6TQkRM0gtCSn39nxLVeb0L16LhO3kOZCE1skIMP3/ZRlyvnnD2tQupgLAw1Lv9E3x9A/HDnfO4dOkSBrzvysenFlLqWKqEM5OwYP4C+If8XnCeRhoJESACRIAIEAEiQASIABEoJASKnJDq2a0Dz8Z3et9OzA9ZAyFzsha5nn2SqJFFSEm3jBvSHy4uLrBLecjPyELqP1hCvWHvuoU+3HXONjERh48cQbL9G6hZsxZ8vAMRHXMfHfWMx0RpxmOkulez5JatNSce8HbXLxwJW5b9z9v7K96OSJmhu1Ru2AURETtQ2lLUKZsobGtrV63AcK/piNO6dc7avWjUqBGGOdrgEctv8V8heWBpmESACBABIkAEiAARIAJEoCAQKHJCSnbRKyHR1SWk5Hpie9psXPuk89bS0VY6yq59aiGlLrZSPj07Hf0lSud1j0fEcFVlWQXV5V+p3TJSu6nS/fqEFEwriJpWKpw8ewZzBnXEzt1/Sq0ii5CCbS0ci4xC9MbJGDZ6JgmpgvBtpDEQASJABIgAESACRIAIFBoCRU5IFRry+TXQUuXw94kTGNhUionS1Y9ZOTRnaeAPrhqHqX5+CFy0Jb9GRO0SASJABIgAESACRIAIEIEiR4CEVFFbUlNhQ7NNfcqPj14ipNSXZo/tiLZt26JRh/5FjQTNhwgQASJABIgAESACRIAI5BsBElL5hpYaJgJEgAgQASJABIgAESACRKCoEiAhVVRXluZFBIgAESACRIAIEAEiQASIQL4RICGVb2ipYSJABIgAESACRIAIEAEiQASKKgESUkV1ZWleRIAIEAEiQASIABEgAkSACOQbARJS+Ya2gDds6YhaPXrg5HgnNG3qhpNJOsZrXQs1WXa/n/tWgks3L9yQq0n7VSFZOlFSHM2l7BZJkBLMl5YafibVE1neATmPfAHHlN/DCwrfiWcJCSxd/ce8K71p7vN7QNQ+ESACRIAIEAEiQLbmODAAACAASURBVASIgEEESEgZhKkIVmJCys3fH7Pr3mUCaTSu6Zhizd5+CF87C9+0q46de68+F1JsY6ypc76ERXwMvvhiAfpM7YNKFSth8cBFiHuWALWQMlGYYtJ3nyExIRHzJ4VizJjReOdNK0yY8AXixf7Gxb5UbdiBbaT8G1b7f4KFIVtISBX7J4IAEAEiQASIABEgAoWFAAmpwrJSeTVOVTnMCQvDsB4deYsl0i/z4zS2l5Tmi7wDYG2DZ+cCsHPnTnwyYpHmCNhOxqPmBsDs8jHMm7cDzabWhXPdutj+QTjiklNY2nVrmJiYYvT6Frhz5w7WTzuOLkP6opuDGSb4hSL+bl5NSG7HjP/Dlpm6pk4eiz5VTflnq/Q4rFu3DkP2xRrU4aedW6J///5wiLvI69+PiYXvxOX41aC7c1BJWR1NmWXw8PJ+qF/HGSfu5KANuoUIEAEiQASIABEgAkTglRMgIfXKkb/eDues+xWNGjVC13oNEBwcjJvHw7iAkstz1zIHBDHB5VH/X+b69zEux2uN+w3Aw88L5WOv6RRSgBL9ljggJTn5lQgpJbOAzZvkCcc6jnB8fL7QCCmoVIjaPhEpKclw6jTo9T4g1DsRIAJEgAgQASJABIiAQQRISBmEqShUqgaVuQ1O3/yeW5jGDtqIHXsicHFtHyxc/jv+1Z6ivRP2RZ3CqYmuWPjttqyuf1aA10RfWDyNwby5oWjeqyGaNmmKZWOXIZEJp1QmohQmSnh+2RPJzEK1YuYGtHbtig6NqmPGjK+R+CSPmCpFsFaltASo2HHdvP4oXbo0Ro0ORjTrQ7ZDRSuExapSumZwllIahvb836pUHrNmzYZj9JFsLVJi22O1BUwUKSIMV+RpafUnX78tXU/Qmr5jLx+Ehs2Hz5smuPEAOl0t84gaNUMEiAARIAJEgAgQASKQSwIkpHIJsPDcXo252qnwy18z4ejoiMZ1x2PHjq1YNrgyi32KziKk9L7YW0gzl3UJE1bqYipZrtRCipcSaeIoJ7NIl+5LzSNyTEhVr+OE9T7CklMmXbjkpaUx30NWLscnwNd3GiLTzNCJJc0IdGup0XF6cip8xvjgkJbnnz4hNW5If7i4uMAuRQR7qdITuQvh7J0nRftMSL3Yn/r6gwcP0GdSCB4/ewptIQV9wjWPcFEzRIAIEAEiQASIABEgAnlDgIRU3nAsPK2UrIHTUVEoU0GBVKZx/Ls5Y+euU5D1jezaN3z6DHj064dPa9dCbCITAQV1hjkVUulC+ZVPO42YBzHoPX4zHqelQA5R0imkmEAa5DkCM51F+sE4k4r8+IwZvISQusA/D+tUncdavcESbahLrFlpfrS+eZxZuFZihzZP68ZYHREBu798MXzU8udJPQoqdxoXESACRIAIEAEiQASKOQESUsXtAVCIF//mH7XHhg0rUfHZVbX5Bn3cPsXO3X9mZo0rTEJKPZ+cuPapXQE3z+2F0ral4e67AdGxj4wSUikpKRjku4S7EMoWpiuwhKmpCj8GDYednR3CmXvgwXMPoc7+HhI0DXUt43ls2uwLsnSVHkASUsXtm0jzJQJEgAgQASJABAo5ARJShXwBczr8Th+6wtvbG126T8QqFivVV/krSyrhjr8kV73PZ34JDw8PeFf/H2JTU3Erpx29svvsoVCqEBHUjgujUZ4rER0f/0KskTXM2PXDs9xgb2+P+6bV+MjK4DRL8sAE0ahwjfq6XfvMwJNa+A/hLpI2qWIjrf/Fn2ECaRnmn7dG5bKVsSGwE6ytrGGaKmK4HqnERlsmaclcSK05Ea1JxrqpsEgd88Zw7+/IIvXKnhvqiAgQASJABIgAESACOSNAQipn3Ar9Xb5TJqFy5coY5bUMfdh+UuEDy6G9UytESD58DXv3YckPwjCofDncePiw0AspM6UtQkJC0FZ5Gj4+c3CSWZF4cooFzCLFklMYI6TUi19S2lFYnXTCc8BHGN6sAlKZIGs+dT/u3b+HnQvcYFfGDovnruAWKXnbLF3JLVC6FQ5E7cNfge9j4dJDJKQK/TeMJkAEiAARIAJEgAgUdQIkpIr6CsvzU4jkC0AM/9/Qld8hgW2c6zt2EqJYzNR/F/fDpWMfxMn1bZuzF/uDOB7QkmX1O5DvWeSmbDgB957OiA72xPAxS3PQnx6LlIUtgpmQ6p1xhs/QLF241j20TEdqagoGjxIWrM8HfMKTSFR/qrVFcVISE2DBCE+VYqSc5Dx8ApgSyXgQE4NWgT/wZBJDhg3h7TR6dFzjCcu6L5XI/9fCvQ0Xrh9VqYUb9+6xfbg0S+75FJcHneZJBIgAESACRIAIEIFXQ4CE1Kvh/Pp7YUKqel1nHNizAdbWVlClSWnzMlQIDQ3FBM/BfIyZQkrlhBmhYRhfK5K5/PXFSZEzId+Kg/tkbFgfiLdPbkTTZu456E+PkFJY422W3e/QiBZ8DmohdfjwYaSUtUKtWrVyLaRiY26zJBKrESERUntI9ujWBUt6OOoVUuqYqs1HfmRp4pMxtHkHXl9bSOWeT74tHTVMBIgAESACRIAIEIFiSYCEVLFbdgeYqWwQfXE6vLy8sGnHZR0E7GFhYYOj1w/zfadmDxjI6z3fsDePwdm1wP7IP9D47tpXItzyePQ5b87SGTV79MD5oBZoW6cdfr+vo6niyifnZOlOIkAEiAARIAJEgAjkKwESUvmKtyA2LoTUtcjJaO/SHeez7MQrj1m4ArZ0a8Wy+23AUu+eWBiyJd+EVJ/pmzFl8sf4zfPVuBIWlJWxajYAERHf4e/RbN4rDjzf0FdrgMWVT0FZJxoHESACRIAIEAEiQAS0CZCQomfi5QSU9vBkySj6Ny+rGUOVV9ykfa3q2FyBR8+eCGd7WhWnEhr2PY9VGz58RPbTLuZ8itOzQHMlAkSACBABIkAEChcBElKFa71e/WiZkFKXkmnC5ywzhiqvRiLta2WbLhKsa8cG5VU3hbYd4lNol44GTgSIABEgAkSACBRtAiSkivb60uyIABEgAkSACBABIkAEiAARyAcCJKTyASo1SQSIABEgAkSACBABIkAEiEDRJkBCqmivr+7ZmZXj12xT/uNHnS51Ur2SUr08d+0rrvxp3kSACBABIkAEiAARIAKFmgAJqUK9fLkYPBNIzV17YMu0vizdeCtce6qjLale0JDW+ZNsIhdToFuLPgG9yTiKPgKaIREgAkSACBABIlBACZCQKqALk2/DkpJHgK38cJaN7/NmIhuf+kFQl+f7REnpz90bY214OMZ17oidu/98fr0s4D13KsrHXMcXM1eh3dxWqFSxIna6bkJccgoelQK6DOmL2uaxmDdvB5DTDX1VJnjbuR4+H92Zj0+puoTNmzfh73XpGogqtq6GoUOH4qnVbX4+cvF27I64iiTNarnHmlfzMnQk+jgb2o6B9UykJ6EsMvgdwl75+oqh6eFf3wipZyJABIgAESACRKC4EiAhVdxWngmp4LAwuPUSwuTNxBv8OM3PR2ufKGlD3n/3ig15PxfpuTOFlvSCr7p0EvPmbkPT6bVRt27dfBFSvGNL9mKvBKYu7MbHoy2kUFJaSHb0mjsI11fuLVJCSifnPH5+zU3NERISAouYS/CdPOe1CykYumFxHnOg5ogAESACRIAIEAEioI8ACSl9hIrMdWFh+matPxo3aow6jXwwb+FCKA6PxMKlR5FlX16VE2aEhmF8rUjm+tcXJ7UtSm8AHn7eKB97hVucWvnXgzMTUhvdwhGXmIQneW65KQETE1OMD2/BhdTZNanZr4wk8K6GrykaQkof5zx+Phu89y4CAgKgOv0rfANX4Uwet298c9YwNVVh85EfkZycjKHNO/AmKE2+8STpDiJABIgAESACRCBvCZCQylueBbg1YWE6d20rFyLeI9ZjS0QE/g3vlr2Qsm2OA1EHcTygJRYuP4Br2jPTesGvMbACmjRpih2fbUViejoJqbx6EvRxzqt+pHYKopBSD62FexuEMkvqR1Vq4ca9eySk8njdqTkiQASIABEgAkTAeAIkpIxnVkjvEL/srz5yFI6O76BPnTrYvn07Zg1pj537/slikWrYuw9/cR1UvhxuPHwIsV2uEUWySJUtexUXLlxAdxfhGvgk9gxmzfgZuCO1xQxlpetVxLR+7vzEY8tkXL58BWsm/SIqpMl95tIiZS7aadynKrp27QplqvAFfBQXhXnTf4apNEEddq7nE9eeV/uh/JoCtzHRbxVwXarKkiLWdnXC4Fbt+ImH1ol4+OAhwrzXI5FZ98xqlMf48eORnLhP8HjAvooKJQZ91QKVKlXE4n5bEPcsAUlGIM9N1U87t0T//v3hEHdRoxm7lIe4cuUKas7fy8/L9faEBiEpKQnjen/Iz/9++BAWrDyIY0pLTJ06Fd5lbyE4OASBF+3ZtFSICGqH0ralMcpzJaLj4zmmHq7dsLy7A7/fLCMRMTEx6OsfjsfMi/Mf7cmUbsWE/T78Ffg+E/6HIBxSqRABIkAEiAARIAJE4PURICH1+ti/4p6tRX9vlMfhqCg0slIgNTUVYz5wylZIfT7zS3h4eMC7+v8Qy+rlVEg1bapgL+KXEfrFER7jNH1+T5w8dQpbF4pX5fcGNEanzp0RPCoAqerc6myYA/xcYfefHYu9Cs1TIdV7yGeo0cISAX7LmLJhfSlYwo3J7WBtY41lXr8ikbmOGSqkMuc1k82LteM1qR2SU5KxYuIBPq+2UzrC2dkZC71mi3mVAD7z6waHhLcwY0YInqi/eaaMR7DEY+kltO7uitZ9SiBgwhqYXxbLVVCF1M0jO1G/Xj3YJ4mouSSWnCI4OBhBF5QGCSknJqLUwq3pg2P8frWQUpez8SXh6xuIYyLXxfNi3RSrmQXV7pg3hnt/R0JKCw99JAJEgAgQASJABF49ARJSr555geixkdswbNiwFFbM4sN0EmZ3rsYE1XVckUY3fPoMePTrh09r10IsM6E8MHbUOmKkukxpgFKlSmGd75+sRSXcljkjOvomjiy6KnpQAWXq2SKwdw9M8AtF/F2541xapBorMHLceFxfthUREReQIDfbwAKjxo3D4cBFOHcu9vl5XfPVMS8LVxsMGjQIof2WMsuLLYbPeh9bf9qKY+slaaawRNkqVTBiVh0sX74Jt/dJHdR9A77MMnXrShgcHGpj85TjOBd5Vb+gM3Y9DKyvz7VPtkg5x57FwYMH0H3NcQz1HAHPJlXY54Pw+nb3S4XU4BHbcC/uHtYu6Au7MnZYPHcFDp57iGdsfCFB09DQ4oFkydIasHVjIaT+8sXwUctJSBm4nlSNCBABIkAEiAARyD8CJKTyj22BblktpLy9veHRoQ227dmDjuYXWVKJj3E8WQz7VQgpdfKIYZvawcraGm88FhsEx6uYmYaVSnF381xIefmOw9HpyzUFUwVgxFw/3AjVElg5EFJDhgxGxMTtiGOua8O+bM4E0xbc3C81xIQUlKaY/H07HqN2Yp0E2o5tiuxcA75edbF50yacXSvyteu1jOXT02WokKpy+Xf4+q/GVhOROL96hjAhXdXj2qcWUibsnuVzXGFtxdxNUxkXVmLNSvNjtfgLJKTyaW2pWSJABIgAESACRCBvCZCQyluehaY1v8njUblyZYwY+T36sP2kwofYo3WdVth/X0zBsZcPi5GaD583TXCDmaOyJJvQN1O9FqmDMFGYYuS6rlxY3Ax7wlvU7cqWS4tUvZLwYZafyNUhiNh9F2nJzM9QXZqkYYzvYPw+bY9hlqAs8xLBV6W7JzGLVH9847EFpUvboufXzbB161bcCBMua0nMZdG8SiXMHN+eCayVuPSX6N+kQRrGjfscOzecxAcffICj69n4ImIgebrpo/z8urQ/WMk0sYBqb8KcFFlI2ZzYDt8v12a2I8csyRapaxHrseCbXYjU6sREElIjyv3HXf1WXgA8B3yEYc3LISUlBW6+zCL15B4WLRzLLVKhs+dxi5Ta0/LFEq09eHsn7Is6hVMTXbHw221Zn8c8mn9OmNE9RIAIEAEiQASIQPEkQEKqeK47Vq76Fs8SEjBi4kbsj/wDlY4HwaWbz/MXVH0vrvq4GSCk1E04DiuJzixGamVvtpHvS5Mr5FJIsex3LoPd4Pa2PfwmLMGjGCUUJkq4L+rA0mqn4Cef3/iM9FqCshFSakE4Yl13nGKxX4dmMeXASoeA2ixGqi6+6/2jmBfLbTHIzw9WKcfw9bw9wFMlylWpiv7zWuPoX39h34pzqOBcGQGfdWH7OC3H2b/1Ada6Lu0PNuqDWlgbGoq+XtONbEBUl4WU0+Mo/vmxmQ2uXrkK1+kr+GdDhdTICjG8/mWb6vxYPeFsppCKfvIfhg9wgYuLC0onCeKPVCL5R0zMIxYjNQ2RKZrD1yfsg9fshLt7Z+xdHoDhbO45FZI5gkY3EQEiQASIABEgAsWSAAmp4rLsCntUr+uMfbt/g5UVUMpE/OavZAFS2b94OyCIZe3zqP8vd/m7HG8kKGaoUSd3qGhtopE0ovfo7jxGatn0NaJBFhPV2rUrOn5SS6ODB6dixH3M00/dTp3mYh8suVimpvPsfiEBP/FTPcb1QP369WGm9Qqd2Y6U/U+7nvZ1vbPUMd4/vt3H9q36+7kQk+Yvj1t7vBVbV8PQoUMRd/qCBh95fEe+/VmzPX0DUziiSY8eOLixL65du45OdT7MWWwbc7tTxzwNavYu79Ey7ZmGkOrZrQNPEnF6307MD1kDIZc0VoZnh1y30Af29vawZfF1h48cQbL9G6hZsxZ8vAMRHXMfjxVm6OTaA4FuLTXuziKklEyIqVSI2j6RCbFkOHUalC0Jh54zWMzfFLx7ciN7Xt1x/FVl6dC3LnSdCBABIkAEiAARKLIESEgV2aXVmhgTUrykK6CwtsH1c+vg5eWFfTv+4qez/oLP0lKzes/OBXDXu09GLDKOlJRuPFNZyGnMpeSBeCo1x4QJLyJU5nkRnn5cSPFioXVdNh3J7TBLUbZFbkfuX7ue9nV9s9QxXlORvE5DSGmMW3u8wgDDLFPSUWt8WdrTNy4mpNTrdfvCbDx9+ixXQkrdVSUp5olpbl5k1z55WVkSQl6yE1Lq87ZS2g4WApZtPbWQ4v2ka5mepPqZrn1MSDVlAvHw8n6oX8cZJ+S0+do8yrTCXpYe/f1bJKT0PSp0nQgQASJABIgAEcgbAiSk8oZjIWpFbMx7/vRatG/fHpdvyEoi+ynU6jUZG9YFYrcn25h36QHKllbgVloSyFbp6Mdi3VaNaI6gCX7wWf57gRtpTgZUtWEHFjP2G1b7f4KFIVsg6dXnTSkq8n9PmtgXU6ZMwSzf/tnXy0nndA8RIAJEgAgQASJABF5CgIRUsXs8xIu3CiIpgZQ7TjcFS0e4sRf0mfVuwKXLeBJSBe55EcI4IvocythZ4WuXyti5NzrLBssFbtgGDigofCeP5Zsz6GN+RxYhVbIGTrN90f5XOh7uPXvi0M5d2dczsD+qRgSIABEgAkSACBABQwmQkDKUFNUjAkSACBABIkAEiAARIAJEgAhIBEhI0aNABIgAESACRIAIEAEiQASIABEwkgAJKSOBUXUiQASIABEgAkSACBABIkAEiAAJKXoGiAARIAJEgAgQASJABIgAESACRhIgIWUksCJTnSWRqMXSSp8c78T23XHDSV377ljXQk2238/PfSuxDXu9niebkNOVy9kqpHTe5o8EoSRd6c+NBahSP6KsWGaIo9xfglZDcjpxqbrR6cONHVdmfaX4l7WUv1xOZ66d5j3H7eu7UQJdWlrAZ1J9CReyzy6ur9HCc93MATNDw+Dw8BsMH7kcurKjF54J0UiJABEgAkSACBCBwkKAhFRhWam8HqeUjW923btMII3GNR3t1+zth/C1s/BNu+osG9zV50KKbSQ0dc6XsIiPwRdfLECfqX1QqWIlLB64CHHPEriQym5DXqOnwYTU2871MHBMG36rTZICmzdvxv5tVzWakje4NTMROxtl2SDX6I4NvUEJhYkSI2b2ws2bN7F1qUg7nmXjYUObM7qeOUwUppj03WdITEjE/EmhGDNmNN550woTJnyB+IdGN1i4bmBCyp5tNH1v++f4asYM+C3eX7jGT6MlAkSACBABIkAECi0BElKFdulyOHBVOcwJC8OwHh15AyXSL/PjND8/rf139GzIy7Koj5obALPLxzBv3g40m1oXznXrYvsH4YhLTsEjtvFtlyF9Uds8ll9HYg7Hm3lbCZiYmGJ8eAu+QfDZNfIOt1rtlgW8507F1fA12B1xFUnpue1Xz/1MUJav54RpnzWH34QleCyyyqPLlAYoVaoU1vnuyecBWHMuo9e3wJ07d7B+2nHOvZuDGSb4hSL+bh53ryjDcuercHFqC8TFxaHh7F/zuIOcNVen12iEhQbBu6IJbjxAkUn/njMadBcRIAJEgAgQASLwKgiQkHoVlAtQH3PW/YpGjRqha70GCA4Oxs3jYVxAyeX5Pj0OCGKCy6P+v8z172NcjteaxBuAh58XysdeK/ZCqtuQgSgTdxKrVp1AhuRh9yqFFKBEvyUOSElOfiVCqlodJxwfUQtXrlwpMEIKpWpgVUQEmt3ZjXauA0hIFaC/OTQUIkAEiAARIAJFlQAJqaK6slnmVQ0qcxucvvk9t+iMHbQRO/ZE4OLaPli4/PesL572TtgXdQqnJrpi4bfbsrr+WQFeE31h8TQG8+aGonmvhmjapCmWjV2GRPZCnypZpKqUjMWyucwiJcUuQY4hkg1K2jFQ8nm5XuY88sgipRVLlWU8xj4PDQGfcSOxd/oOnIu8Cnn4mUJqhmSRUoiGmYGOl8yQNF3jSZdir0qI2KvMmC8LaYBSSBZShGuh55c9kcwsgStmbkBr167o0Kg6Zsz4GolPjJ2QjvoKM37BNj0FdWpWws+jP8aVq1fgOmc7Py+HYv0n1avO6qlLtNRcJel4BaKdUtIdEhbESg9IFYjgrn+l+nKondhG+nmR2808o3BEExbzd+Sb9mjo1Ap/38qjeVMzRIAIEAEiQASIABHQQYCEVLF5NKoxFzAVfvlrJhwdHdG47njs2LEVywZXZrFP0VmElGMvH4SGzYfPm8JVKksMlfxCL79BM2GlLqaS5epFIXXh4gV07PYhv55xI1nzBV8rBsoyNR2XL19BSMBPWiuTN0KqSd+m6NqtK0xNhKLJMh4jnwfHwTVQo0ZNbPUV49UWUtdOPhP9KWKQlp6OhQO/ETFkUj86x/NMiXJVqmJkYDfuQrdkzFohUCUBW7u8hRQDpSm4MhuWXRp1eEAaOU2ACaROLOmIX+9O/FbnR2f58Z8S1fnxwrVo+E6eA7WQUtf76uNGWLduHa4q7NG/f39UTIjGwYMHMWL5L1CymK4F/oPg4OCAhfOX4OCxM3hmao6QkBDUMY+HzxgfHJIEZ89uHfj99kki9i0m5hF8fachUjuJBhNSsLZBwplJWDB/AfxDRKwaFSJABIgAESACRIAI5BcBElL5RbagtluyBk5HRaFMBQVSmVXDv5szdu46Bfm9W3btGz59Bjz69cOntWshNjERTEsZVySLVPsGCiaMLmOx/wmeFMEnvDNOnjyFvXOENHtvWFl06twZYb3XCYFRGvhs4njYPznNLF2/vRBblUshxVwRXQa7we1tex7L9ChGWHI+WtIB1uwF/OeB65HIXs61kwHqnLQpS1toaorApR25he/IJjldnrij7fRGqF+vPjIOJXCLHVgslca8bAwcD+Mxfu4cRJ1bg+2rz6DhR/bozHgt7bdJQ5AZtzg5qG2okDK1RhsmpFZ3rYbjx4+jboMGvLMEpQUXkvMXhOLI2asYP8mdC6nFc7/FwVM3cEsphFT3tEj4+AQjPNkcnZmFaXXXyvz+a5a1+LF8aiRiHsSg98TVeMzW63mWvnJQKFQ48EcQIqMiMWTItBxMkm4hAkSACBABIkAEiIDhBEhIGc6qaNRUVOTzaP5Re2zYsBIVn7Hsd2lp6OP2KXbu/hN5LaSqlb7KXpaPALHCSavL1HdEEoaxf3Ih4x7SmmW7i8ax2VH8ehJzdStbzxEBLHnDhAnLEH9Pxp5LIVWvJHzGj0fk6hBE7L6LtGTJktMsDV7jBuPopN04d/66UULq7Xr1MHRMNTbONUi/ofl4qIWUep4/jt0tLrB06BrzqmTgeJjgUlV9E5P9u+DixYt42+l/WLw4DPGSx6CurPV5/rAa6tr3gpBSj2H/oUNY8P0+9O/XGu1dXLDvwDnmKrper5Bay5SnWli5pZ/ksXyrLjAOrL3Ncz1gZ2eHcYsjcPBEFAmpPF9oapAIEAEiQASIABEwlAAJKUNJFbF6nT50hbe3N7p0n4hVLFaqr/JXllTCHX9JLlOfz/wSHh4e8K7+P8SmpsLokBMdWfueJ2H4i2eb89zUAlbW1rB7LASeXErFy65reSSkGivg5TsOR6cvx7lzsc8FUwVgxFw/3AjdioiIC4YLqXIsxbnfINicusSSTOxHkrxvkzTcLMkmbJQoz9K4Tx5akwmE1biQYeB4FELwle5kjqFDh+DPlauwP4LlNM+r2Cdjn2tzW5RzckJ0/3d4soma8/dqtiAJqW0dSuABsxw1nvkrHj97+gJXkWXw+4mdNCxS6u3HQkIWoh1zIlVbpA7ZV8KsWbPRPvEkb/+adVV+NGHOk+nMshX49SruEihtW8auCNfVw4f8ERkZiUGDvzJ2ZlSfCBABIkAEiAARIAJGESAhZRSuolPZd8okVK5cGaO8lqGPvz/CB5ZDexakHyH58DXs3YfFSIVhUPlyuPHwYb4KKbVr3LUtWsE8sqdcZixMLi1STEiNHDce15dpCaYGFhg1bhwOBy7SFFj6lrq+Bcaw+/6YuZDdF2ewkPIfUoNbsJ5VNnA8TEipY6X6zO2Mn37+CSPbdcDWrVuxf+tr2iDKCCGljon6cE0kJ/ncOKwrowAAIABJREFUZTJ7IfXJ4AFwYRarOvf/4kJqS7oZt0i54nymRUrdjpycQk4i+aKQUidTuX41BPNZjNT8BdoxdvoWlK4TASJABIgAESACRMA4AiSkjONVeGuzoH9RRNB+6MrvkMBiknzHTkIUi5n67+J+uHTsgzh5hrbNcSDqII4HtGRZ/Q7o3LBXJxC9Finhm/bewPo8RirY+wukqjuXPO4yLS6mUg/q5Bbs2phlXXhM0sVN0nk5ux/rjxcWi+Q1dxCO/rAZxyJYxgJ5Qqwd9QbBNVqaI2DCCkCtQ9hbudekDiLb3SRDkxMIF8XuU4SL4hrfQ9kiaBvQTLj2BfwirrPbJs4ZhNv77jAL1g5ksOR1Lx1PwD5+m8IpA+PHD8CdHf/x+0q0r8jif4bgl1ks4cI5VsHI/bmmbDgB957OiA72xPAxS41fV6UlqrP05ztGfcDHZ5sipMzpG3fgG7gKZySL1A5mkTp44CA6hAsh9byYiWQTk4bxpCcOcRf5pUSF4GqRECdipFJMMNRzBLwaV+HnyyYJhW+VHstjpNpM347HSUnPLVIWznBgsVnnFrZB6zqtsF/azyuzXwtHTGE/DMzokoatoaHoM3Ixv2RwTJzWLOgjESACRIAIEAEiQARISBWXZ4AJqep1nXFgzwaWXMEKqjTJApShQih7sZzgOZiTyBRSKifMCA3D+FqRzOWvL04a+cLO8ltnuyFvFpc3toHue93rY2CbVuKF2lTYHB6cEmnVIQmg95qJpAPPSogXb/vYyhrZ/XqM64H69evjqaUQimWSxCvyvRMpme2oP/cYy5JAsHrKFKG8/r16FCvmMhH13LSh54kw50kzxq3uzAXduXDNJBPyzbWHVuPZ+uyeivSGqcpkbN60GWc23+af1ULqpeN5aoK3mStg74kNeLKO9eOF8MxgSTPaDu6Bnu9WxObNmxGxLTOITM+4xWUH98nYsD4Qb5/ciKbN3I1fVyak1GVR7+Y85iknQkp9vz1Lfx4S8hVamwvL2t6jJ1DCxgYN366aKaTU58e2qcWz9ukVUiUaYyVzUW157xu4dPPJJsskE20secW5b3vg0fXrcGj6OWKfPCEhZdBTQ5WIABEgAkSACBCB7AiQkCp2z4UDzFQ2iL44HV5eXti047IOAvawsLDB0euHuWCYPWAgr/d8w95iB05MmOmvet3bw825HEvjvgYJhQ2IXQvsj/wDje+uzZlALmjLLllaO31ci/0gEIaO1Rrjxr17WXWxiQNPjx5zPgDPnj1D4/qfkZAqaGtJ4yECRIAIEAEiUMgIkJAqZAuW++EKIXUtcjKzKHTHeXnn0ywNC1fAlm6tWHa/DVjq3RMLQ7aQkLJlacz9fIDL+5mr3XFkvLK0eblfeXULfaZvxpTJH+M3zxy6bObNMPKuFdnSun8pE7YzsGFuGG87i4GRCamhk/yxbGoN+Pv5IShIZFMk1768WwpqiQgQASJABIhAcSNAQqq4rbix81Xaw5Mlo+jfvKxmDJWx7VD910tA2j+sjs0VePTsiXC2d1iRKOz5DGaxT/axRzHca/pz19TMyQnL6olre2FXxg5jurJ9v15I818kGNAkiAARIAJEgAgQgddCgITUa8FeiDplL6rqUjJNRO9nxlAVoinQUBkBaf8w23SRyN7gkLCCDk/v8yklWVGJ57dUsphQYfPILOjLQOMjAkSACBABIlAcCZCQKo6rTnMmAkSACBABIkAEiAARIAJEIFcESEjlCh/dTASIABEgAkSACBABIkAEiEBxJEBCqjiuunrOZuX4zG1T/uNHna5eUr2SUj1y7SuuD0wBnbde174COm4aFhEgAkSACBABIlDoCZCQKvRLmMMJMIHUnG1gumVaX5YGuxWuyRvbajcn1Qsa0pqSTeQQNd2WjwT0JpvIx76paSJABIgAESACRKBYEyAhVdyWX/oFH2zlh7NsfJ83E9n41A+CujwPwpfSn7s3xtrwcIzrrJXtjG2k6z13KsrHXMcXM1eh3dxWqFSxIna6bkJccgoe6diQ12jcKrEx7eejO/NblapLbCPaTfh7XbpGUxVbV8PQoUPx1EpseBu5eDt2R1xFkmY1/d2bA72HfIZqbe2RkZ6BH7+ajwuR7DZZaObVvPSPRNTQx9nQdgyuJ3YKLsk2zBVHUeQ04Q/0taMQ91dKF/cznLyIVcmHdOOGpj/XN25jryuYRdfMDF9P+gA3b97E3G9/yr4F6zcxcto0lI78FcvDfoTB2ycrxYbRNmniG/nE2PEVtfqqMnAfORJ96rwlZqZ4hv3792PBtxsMmmnNJu0xZswYKNPFht+HQkdix2+XDF8Pg3qhSkSACBABIlDcCJCQKm4rLv2C79ZLCJM3E2/w4zS2N5LmPlHShrz/7hUb8n4+gtfLFFrSC77q0knMm7sNTafXRt26dfNFSPGOLTOYigKmLuzGx6MtpDLf+Nmbv9fcQbi+cm+OhRTvj73HlqlXEjP69sXly5cRNF3sO6Q+32VIX9Q2j8W8eTuAxHx+gPRxzvPuzaBUmGKe/xA4OjqiVMoz3sN3G3/Epp9+hyFCqhOzdAa6teT3qdIT8eDBA/SZFILHz57m/b5Nhm7Im9ecmJB6t2EjzBnWAmPHjseVh9l3UOX9rhjJNr4OHdwZ9+Nh+Is7E1I1WftfDunO2vfBtUepeT0Do9tbu3Ytv6dPnz6Z96rPqT/Lx+waze7ay+pn10bL3kPRo4crvh7WGzGxzx2MdRnSs7QhCVOorBAUvBBnfvDPVyEls9IF+UWGuuro46Z9XVefcl+5rW/0A0M3EAEiQASKAQESUsVgkcUUhYXpm7X+aNyoMeo08sG8hQuhODwSC5ceRZZ9eVVOmBEahvG1IpnrX1+c1BYMbwAeft4oH3uFC4pW/vXgzITURrdwxCUm4UmeC44SMDExxfjwFlxInV2j48VSEh5Xw9fkTEhpPQ8W3cpgyJAhODJpKc6di0VCns9LzwOoj3MeP79KhTmmTp0KzzfFy+p164r8aKyQmtyzE7+v5rOTeBATg47TtuJxUlL+pV0v0Rgr90Sg5b1v4NKNCY885pKlOVUF9PQaiRqPDmD5yl+yCiSTEvwW3xHdkcwstF+v2GTciMyr4s2GDbHq0zpMSE3FaSbCXmd58SU8u3/nn5ASNk2vkZ+hTJkymB4wK3cYrB0QyP7uXd00PF+F1MsGaaiINFZIZdentrjKTgTrGquh48zdgtDdRIAIEIHCTYCEVOFePyNGLyxM565t5ULEe8R6bImIwL/h3bIXUrbNcSDqII4HtMTC5QeyvphqveDXGFgBTZo0xY7PtiIxPb3ICCk0BTzHjcfNJT8jIuLCaxdSWTgb8QQYUtXMzBIhISHonhYJnzELcDBJ3GWsa19Z5tpX2d4aP052Q0JCQv4LKQtnODBL2LmFbdC6TivsF9tG5VuxercZJk+ZggNzPsXxs/ezFVLl36qG+f79sHjJEhw+YaS0IyElrZ05lEozBEwfg9TU1GInpPQ9wPosW7oEsLpdfUJJ33V9Y6PrRIAIEIHiQICEVHFYZT5Ha5iaqrD6yFHmsvUOizWog+3bt2PWkPbYue+fLBaphr37IDQsDIPKl8ONhw8htnE1okiWm7Jlr+LChQvo7iJcA5/EnsGsGT8Dd6S2mKGsdL2KmNbPnZ94bJnMXOmuYM2kX0SFNLnPXFqkpGCdxn2qomvXrlCmiuifR3FRmDf9Z5hKE8y0c4kQFZRnQmrwkIHYNuV3nIu8ilTtebUfyuspWBTQRL9VzIQjjZeF0NR2dcLgVu34iYfWiXj44CHCvNcjkVn3zGqUx/jx45GcuE/weMC+igolBn3VApUqVcTiflsQ9ywBko4xAnzOqjZ4710EBASg4aPTGg1Ypcci5kEM2kzfzi1K3Tu3RP/+/eEQd1HUUyQiJSUFg8YuQTTzszon3620RcnKlXFybAMupLpN+UHDIqVejhFDB2BCA2nDXOm+kB+2Y+MvkbgoxVqNbf0O769sknAqjI25Dd+JqxEh1ZcFHlANKnMbXL8agvnzF2D+Ah0xSznD88JdwtL0iVsTvPfeewiYFpR9i8pqaPnJx3B7+z9Mn7kaMYb2qyiFTh9/gg/ZveryZrJ4oOKVpfnx770/YTmLC3oqCa0ZHzZm4mI6ps79AiVLlkSGIhlrWEzj79sO8Pr9R3rCjllyAgMCxQjMKsKdWdKaW11k41qJB6w/dWlY/10eQ5SeYcE/R1/cg+kzFmcK6FdukZJcGyePHM7Ho1BI7nwZKv7ZIjFGuDzGWvLPjo3f4+NXpVjxz8kx+zFp0lzcFZ6pz4sui5Tk+vdJDxd88vHHSJeCRjP7kV0rze1RuVEjhAxy423Gm1ng4sWL7G/INP5Zfh5fh2uf1kyzCCVy7dMmRJ+JABEgArknQEIq9wwLSQvWYpxvlMfhqCg0slLwX3jHfOCUrZD6fOaX8PDwgHf1/yGW1cupkGraVIErVy4j9IsjPMZp+vyeOHnqFLYu/IcP570BjdGpc2cEjwpAqvpdiQ1zgJ8r7P6zY7FXoXkqpNRJJGq0sESA3zKmbFhfLO58+OR2sLaxxjKvX5GYnAxZSPUY1wP169dHmvlNbGLJLf4Jj+XjlYVU5rxmsnmxdrwmtUNySjJWTBQvsG2ndISzszMWes0W82Lv35/5dYNDwluYMSMET9TfPFPGI1jisfQSWnd3Res+JRAwYQ3ML4vlKgxCSj3Oqw+s4Dt+Fg7J3wY9QsqHiSiX9i6oryXcXhRS6liruR814i3KQkqJZO4q2CqQCTONmKtqzPVThcOH/BEZGYlBg7/Kp+9lCahUFsxqNw4/b9uG7ZJgydKZTS0Eslicy5tGMRey80YJKd4Wez6yi5GSvsWZQmrp4G5IZxbgWYvm4fiJKHzo1h49XF0xeaQ/jyUyREiphVvvbi2ZMBmLmJh4bgGaM20gUtj33o+JKXXRFlIvzteYGKkXBcZLrSlyTFNaYrYWKRtpAE+YC6Xa8terjyuCZzO3vzQrvj4rFw7F7Tt3MG7Gd5pL8xIhpebtP9yDc7jHnjF1yexHaqV53+FwZXyXDHXnfBPNVJjGkomokmIwPTAoW+GZ0wcxN659L8auaa9VduPR11dO50D3EQEiQASKOgESUkV9hXXMr5HbMGzYsBRWzOLD3pcwu3M1Jqiu44pUf/j0GfDo1w+f1q6FWGZC0ZtkQLsfHbFEXaY0QKlSpbDO9092hxJuy5wRHX0TRxZdFS2wH5zL1LNFYO8emOAXivi7csO5tEg1VmAkc9G7vmyrcNGTm21ggVHjxuFw4CIRAyWdfz7OPZoz0zEvC1cbDBo0CKH9lqK0rS2Gz3ofW3/aimPrJWmmsETZKlUwYlYdLF++Cbf3Sc3WfYMJkPG4dSUMDg61sXnKcWH5ek3PpYXS/Llrn08wwpM1B2Ii5XesCJb8gxW1/SIkaBqczR7D58X6eoTUWCak2ru4oM79v7kL4WFJMcqhQAmmZnwcrjiP4OBgrLrAHw2sm9efxcrYsTiXzTh46kbm8wqUY1YLFQ78EYTIqEgW1yYsBHlezKqhMotd+vbz93js0rksG6sJ02ft5u/BiyWZ+Gr4KP7CbXBSBHnA+lz75OsD6mLBgiDsPCe+ofbV38MU5nK4OWgKjp/+R7+QsqiJUUwIKK9sFZYuqf/azZ1ZXJIXlgwYifvPniFISiqhvmxMjJSuZBSGu42VYslPzDAjkAm7lFRmNZ2vtaSSqVkhsvEhXXyDx3t6cEucX+BCzfp6hNTkUZ8hnFn0ftkuLOKZwpXFmJqYmGHSrME8S+Oqxd+LdiXLWcgAddKR57Fshs9P9xOqS9y8eId2zJN8LTuRaqhFSt2GPnGc598rapAIEAEiUEgJkJAqpAuX22GrhZS3tzc8OrTBtj170NH8Iksq8TGOSy/Or0JIqZNHDNvUDlbW1njjsdggOF7FzDSsVIq7m+dCyst3HI5OX64hmFCBuZjN9cONUE2BlRMhNWTIYERM3I64+HgM+7I5E0xbcHO/tFJMSEFpisnft+MxaifWSaDt2KbIzjXg61UXmzdtwtm1Il97QRVS5qZCaNUtIV5YTTLEC2zl2MtGCSm1g9zUqRPRv5KY77/W5bhlJfDrVTh47AxKVayEWbNmo33iSX79mmUtfiyTfpHVS3t9QsrqXYxgwqPM+VVYHvobxHbWLxYR0zPuy3H8hXtryLf8Yn4JqZWfiWQUmYJOKV79rdNEj3otUpKwqGMuLMRPJRfCp6pUZpFKKRRCSs17QuB0/K96dfbDkPDlU7ukXmAud8YIKfV9VaqU4hYmS5VwGcx0pWRCypS58c1bNoG7UFqkiL9Tsstl9cd/ZxFSWR6NF07oi21SVzU2C9/L+svJtbwQgznpl+4hAkSACBQmAiSkCtNq5eFY/SaPR2UWwzJi5Pfow/aTCh9irxGk79jLh8VIzYfPmya4wX7sNjJUXmea8OcC5SBMWJrtkeu6cmFxM0zslKPblS2XFimWytyHWX4iV4cgYvddpCUzP0N1aZKGMb6D8fu0PZIlSPqFu6Q0Em2LQxaLlKhfunsSs0j1xzceW1C6tC16ft0MW7duxY0wke4wib3fmlephJnj2zOBtRKX/hL9mzRIw7hxn2PnhpP44IMPcHQ9G19EDDKMTasu7Q9WMk1kWchiKDHw2dFtkbJnIVwq7ArqDNvSpeHvOQ/RbMnUw9SwSKWI4JKyGRk82cTGKf14jNSAiWF4zDSTbGCUhaKtNK4JHi7cQlXyaQwTZPOwOV0kvfgo42ymRUpdVee+VApHph5skHBmEhawGCn/kN81Z5xHfMq8LSw+PywQFp8sAklZGSWZq1nohDZYsngJIk7nMOuFaVW8xSxfSwYJoXReeJY+L/osVlLNz8eM5tnulk6ews881Y6RklwQr28Yhe27z2cjDEVDOYmRys4CoisVt+7HU49FyuJdblFranYCEyfNx7U0EfM1fmh34yxSWQZQDmXZOi6c9iGO/Pknvl4ewV0G5yybiG3MpfPPH8XzZahAzg9RoqtNfQLMwD8FVI0IEAEiQAQMIEBCygBIRbHKylXf4hl7wR0xcSP2R/6BSseDNNNG2zthX9QpnJroioXfbssXIaXm6jisJDqzGKmVvdlGvi9NrpBLIcWyDLoMdmPB//bwm7AEj2KUUJgo4b6oA09P/ZPPb3yZU9mrulrgTV3xGe6wGIsVU37UXP5shJS6/oh13XGKxX4dmsV80FjpEFCbxUjVxXe9fxTzYrktBvn5wSrlGL6ex9wFnypRrkpV9J/XGkf/+gv7VpxDBefKCPisCxMQy3H2byOfOml/sFEf1MLa0FD09ZpuZAOiuiFCyt7eHlYJQgI9ZvvyqEumRYoJqaGeI9CveV1+vnrCeX58ZFaGu2b1mbAI0TH3metdf7gw4WSXIjZgKiHtV5Vx+wp8J32DHcztcxhr54u6YoPfa9ZV+VHnvlRMSDXp0QNHvmmPhk6t8Ld2UF8e8flstB8XJsunjOPjyU5I9WXJHBqWOI/pX6zMebp3JqSs2Yv8hgmtsGnTZoTtUu8K/UIxUEh16uXOY3q+8hzOXQy7jZmNZs2aweTUSpFsQkqK4d/ehgm2AJx7viO3RncFXUi9GxeB6bNW4p7kajfb60PjLFKadNknZiFn7qVzAz5klsVoLqTUpWvv9znPL4dPMMplM6dCytj7cpKGPsvUXzhhiOXsZffTNSJABIhAUSdAQqqor7A8P7ZxafW6zti3+zdYsXffUibR/IqSBUhl/+LtgCCWtc+j/r/c5e+ysfvYMNOBOrlDRWsTjaQRvUd35zFSy6avESNjgS+tXbui4yfCdUsuD07FiPuYB426nTrNNbO7Waam8+x+IQEiO5ucHMJMyxaT2Y6U/U+7nvZ1tc3jpUJKx3j/+D97ZwIXVbXH8R/bsLngglqKRVZqioLmXmq575U7arkbLqiIirtiLrkhhSkuCSQuZS/L5eUTTXN77lmK2XMly1I0xQ3ZfGfOvRdlYGQGBmT5nT69aWbOPcv3XHj3x/9/fmflbnFu1dHHKXnq/LVxG463fFN3DBkyBHEnf03DRxvfwZXfpW0vs/tUFRL7vuyFixcvoXWNd7O0t01L3athf0fsXfLDfoNIiJfHa9Ld7/l4Jba069BxFC1SFLVfcVfq31aE1MCGr6YZsZVVPJKEkBowJihDIWVMIHVr31K69rmKzfzydjF2wG/xyogQdv4Nr+5As47905+Llm0+bkJlOmBtUFds/m4z1v37l4xXxNkNc8U5Rae+nIOt/zmSdSGltt666wB0Fg5+zsnKQqSmmpl6YK/jc/IA2rJFlRjgmd/OitTWU6hXtWIacwTDfpxS4lQh8tiVUIt0mHIg79OiJebtv8nE/lw1mwicPgb29vaSU6wQ6ocOnZGpflNmKm6F/UZOlALSOTltrDbmzBGFg+qW+P67isumVh6n9qmfGKmX2o6olpljn9a2KSIlN4SUsXGY23dmv6L4PQmQAAkURAIUUgVxVTOakxBSsqRYw1qkQF06tU5uht+99bD8OH0qWDWZKnX/1HSZetdl2KfmkdJysLQcLs3G/PHubaU9xc0YULYkPC5Kpp8UUrIorsyPi9auFhJQ7crTDVJrR+vfsJ7h91rymLHUPiPjtVX/kp+6t0mbvzZuw/Eq7uuPQxoG40vXXrqJGXygprb9+etc3Lt3P8tCSjOTqKiaSRge1KwmROq3lsmiZSBqy3rZSkntqyBS+54sqhUAtICHYWqfsZQ97XNNRhurV6PHKISHBcG3vJKKmu6A6WzzcUNL4W7n/aa1TCG7amirrU62WXcfNG7cGCtH98RdsQ3un8zWLbPvVXtypCjkUn98VFe7IsnK59ptnK45KzV58lHakWg/bqmmKwb9pPveyDiNmUlkNi3TH9LVFbdSU23T3lYiN1axo4eVQkCXolRQdt49sdfQWq2XkvYvQqnzNJi/Nn7DX1cwUs9UXplxMfw+M1FmzFQio37Mqatdb4rYM3dOrE8CJEACBYkAhVRBWk2T5qIczHvm5Fq0aNEC52KMPoLJ1qr2mIwN62Zix1BxMO/SvYgxqQ9Wyj0CqsRwSkEfsdctYlgjBI0PgF+owR6h3BtQ7vZkVw2uItJ6bUs/fBwYiIAlmruHNgwL8bEvjQCxFyfhwr407naPJ6tETgJnjJQmE8tCxZliLCRAAiRAAiRAAgWaAIVUgV7ejCanPFjqoGyCN3C3Tn+Bowe6igf0WbVi0LztOAqpPHe/KMI46soplCrphE+au2HbrivpIzJ5btwWGpAQUrPChHX8zRXwGRGaes7z49YtxEeNRDirkaH0JgNK5MRKtUsxDJxYaLZshgRIgARIgARIIA8RoJDKQ4vBoZAACZAACZAACZAACZAACeQPAhRS+WOdOEoSIAESIAESIAESIAESIIE8RIBCKg8tBodCAiRAAiRAAiRAAiRAAiSQPwhQSOWPdeIoSYAESIAESIAESIAESIAE8hABCqk8tBi5OhRhIlFVHGB6YlxNcU5UV5xQ3YXTjcG5Kqp07ITvelUQB/YOf2w2ofn9am4Vqp23veqybKy5dO1bqp1chWe5zoIit8mDkecN7CwbNXIequU6ZEskQAIkQAIkQAIkQAIWIUAhZRGM+bAR1Y1vrudfQiCNwkUjU6jSMwCRa+dgRbNKwg3uwmMhJY5lmTpvNhzuxOKjjxbBe6o3KpSvgCUDPkXc/Qeqd5kJXCzVjgld5cUqL9Rpiaio7fhiUhcEh3xNIZUXF4ljIgESIAESIAESIIEMCFBIFbbbQlcW88LD8WGnVnLmRVPOyddpAQEGD/KZHMgrXNRHzp8Ou3NHsGDBVjSc6gkvT09seScScQmJph9Eaql2TFxHJxsbhISEoMKfB+E/MwI/m3hdjlWzqYQGIjJ4ILQPatfwwvGrOdYTGyYBEiABEiABEiABErAgAQopC8LMD03NW/c96tati3a1XsfixYvx+7FwKaC08ji1rBqChODqXfuySP3rjHN3DGZXGugdMBzlbl3MnpCyVDsmwq9dvTqmT58O+5Pf5RkhBZ0O0VsmIDExATVbDzRxJqxGAiRAAiRAAiRAAiTwLAlQSD1L+rnatzt09kVw8vfPsW3bNowZ+CW27ozC2bXeCA79If0Brq41sTv6J/w0oSOCV25On/rnBAyf4A+He7FYMD8MjXrUQYP6DbBszDLEJyQgydS5WaqdTPpTjksFWr1cTAqpuOij8J+9FnHq57+pr1o9O/W9i/oar77GiiNX9eUFKEeuXoayyasUHshXbd63rZUWKqQkylet3T/VdpTaj4tHDz+EhS+E3/NWiLkBo6mWBpfxLQmQAAmQAAmQAAmQwDMiQCH1jMDnfrfusLLS4d+HZ8HDwwP1PMdh69ZNWDbITex9upJOSGX6YO+gzkDRCYAQRPpiq0auTBZSlmonE6Dd2rdE3759US7+L1nT9eFN+XrbrggunL+AjjOWy/davY1rV+Phw4cY5d1Ffh518DAWhqzBDRs7TJ06FR3cHWVEb83xG7C11WF98AiUKOECX9+PcSX2OvRCqrUw6ZjZtbG8XpcSjxs3bsB7Yghu37+nyq4nBp2ZcM39G4Y9kgAJkAAJkAAJkAAJPIUAhVRhuz2KVcbJ6GiUes4aScnApPZe2Pafn5CictBS+3xmBKJ3nz54/7WquBUvREA+52SqkHq/TWMpuBJ3RaB27do4V6SSnHmVWz8L4bQMM847SiHlW+YP8T4EM8+6wtpGh6igZnARQmqEzwZcufs32rSuLtsp/UCJZd2yU2Jbzr8fg/+E1dhqyNO5Hr6IikLJw/7wGRn62NQjn3Pn8EmABEiABEiABEigoBKgkCqoK2tsXtbl5TeN3muBDRtWo/z9C0ByMry7vo9tO/6b6hpX0ISUqal9mpCqcfs09u3bC5+Iwxix43GJAAAgAElEQVTa/z2MqvuceL8Pbdf9lqmQunb3GhZ9Oh4lS5ZE5Jy52HfqJu4L5iFB0+DpeEdGsub+qklXdaEopArbTyLnSwIkQAIkQAIkkM8JUEjl8wXM6vBbv9tRpKH5om2HCYgQe6V62XwvTCW647Caqtdv1mz07t0bvpVewq2kJPyR1Y7y2HWvV39V7pHSnfw+Q7MJTUgVixGRo7FLsNtg/FY2hhGporCy0+G/H7eAi4sLvEdtFymUVgid1xHOTs6wTVL2UP2jUw7askpOUFMCr6Rt2bmBEpE64gsf31WMSOWx+4bDIQESIAESIAESIAFDAhRShfSe8J8yEW5ubhg5fBm8J01C5ICyaFGzCaLUHL46Pb2F+UE4BpYri5ibNwudkPpj+xos+nwXTpggpAYNHYYJDe4J171EKaSuxV3D2kW9ULJUSSyZv1xGpJQdWYCN+nrZ8L5zaYK90btxeOYbCF66n0KqkP5cctokQAIkQAIkQAL5hwCFVP5Zq+yN1Foc2CRLrPzfsNWr8EAcnOs/ZiKixZ6pv8/uQfNW3qkudijRSDzY78Ox6Y2Fq9/erLvIFQfaDu6Fxg3vYv/+/di8QOnf7OLggSlC2AW2TcamsDB4j1gimzB0v8us3Ro1FPvzRjeOyKolE2/i/PnzqLJwl3yvRaQuRq3HohX/wWmDBq2sSsjUvj7uiuIsKQwp9OWmYwqSkhIxaORqXLlzBx0/HIzmzZuj7j/H0rRwPfaW2CMViu9TP3WW//Vm97ekcH2vYlXEXLuW7hyuKRuOo3s3L1xZPBQ+o5dmfT0yA8TvSYAESIAESIAESIAETCJAIWUSpgJQSQipSp5e2LtzA5ydnaBLVn31HukQJoTJ+KGD5CQ1O3DoaiIwLBzjqp4WKX+9cELz/zYXxRNC6ty5c1g51lCamNigEFLVxMG1p1Z2wj+XLqFag364dfeu2UJK39vQoR9impcYmF4ImSmkxBHGsBXmEvvmdkVp19JSSB04cACJZZxQtWrVVCH1u2i7U/u2+KyTR6ZCSu/6t/HgN0gQtvFDGrWU9f8xwFKt+2RsWD8TL5/4Eg0ads/6epiIm9VIgARIgARIgARIgASeToBCqtDdIdVgpyuCK2dnYPjw4fhq6zkjBFzh4FAEhy4dkOdOze0/QNZ7fGBvLoOzqiYs74og9sx03L9/H/Vqf5BlIZXLI396d45eqCIE4pmgN/F2jWb44bqR6iXfxJ7TP6LeX2uzJ2zz1OQ5GBIgARIgARIgARLIvwQopPLv2mVx5IqQunh6Mlo074Az6TbraM0qqYCNuzYR7n4bsNS3G4JDvn6mQmrIxElYNrUyJgUEIChohxyfual9WYSWY5c5NeyPqKhVODpKpFAu34vzRnrynrERUyZ3xvah2Uy1zLGZsGESIAESIAESIAESKFwEKKQK13qbP1sbVwwVZhR9G5VJu4fK/JayeIUSGTt+cZc0bxjdrlUam/YsNppnLgsL/1zuVfPxGZbxmNRzv2oUOY/e3bohUpz5xUICJEACJEACJEACJPDsCVBIPfs1yNsjEEJKX4olKzlnqXuocm3UqkmGTum/eILS8TNLMcy1easdqed+lUhRDOgN907l9nDYHwmQAAmQAAmQAAmQgEKAQop3AgmQAAmQAAmQAAmQAAmQAAmYSYBCykxgrE4CJEACJEACJEACJEACJEACFFKF9R6wKytnXiLxb/lqNGVMrVdMrZf7qX2FdYHy2byfeQpoPuPF4ZIACZAACZAACeR7AhRS+X4JszgBIZAadeyEr6f1EnbaTXDxnpF21HpBg5s+I7OJLM6Pl+UuASGkFosDhV1vHYLP8BnPYC9d7k6XvZEACZAACZAACZAAhVRhuwfUyIF+d5yPcOPr11Bx49PfCPry2MRBtT/vXg9rIyMxto2BW14ZwHf+VJSLvYSPZkWg2fwmqFC+PLZ1/ApxCYmPI1wOasOGB/oafp5ZPW2dtHa0+vYGC/jQ4H1m9bXq2nWG41TO7QUMv0833qKwsrLFsI11EB8fj5VjfkT/0b54vWwcxgeE4c5flr7RHGWD5VUDeMWK4hkW7cDnPUsRGBiIDfPD5WBojvEM14RdkwAJkAAJkAAJ5CgBCqkcxZsHG1cjB117tJGDez4+Rr5OC/AzOCdKPZD38i7lQN5+ij13qtBShZTufyewYP5mNJjxGjw9PdMJqaDw2Rg9ZCKQgZAKChXffSC+0xchTNK8V9GlXi/eZ1Q/3v5mGsgOD4VFur4/E+trF0/ouyDD/ues91eGp7X7hDBLO97HQurqn1fx9aRf0GFwT7Spbp9jQsrWVodNi4bhTlwcek4OebY3mxBS+tK6c1WEhYWjlXs9xFy7RiH1bFeFvZMACZAACZAACeQgAQqpHISbt5pWHnRXrJ2EenXroUZdPywIDob1gREIXnoI6c7l1dVEoHggHlf1tEj964UThkKoNNA7wBflbp3HggVb0WRSLXgJIfVl10jExT/EXXXyUzYNwswhKzIUUlNCxXfviO/0RUR+5oT6Y0KPBWmw6YXMhCHKZyZ9rwqim8UvymtS2zdYjNR2NWVo2L8WiTJcRC0yJSJhaccjPrCywQef1kFCQgLWTT+I9oM+QFsPO4wfvxJ3lK1oliv2JVC2Zk1c6fsKzp8/jyoLd1mu7ey0VLQeVu+MQuNrK9C8vR+UVWAhARIgARIgARIggYJHgEKq4K2pkRkpEaZTFzfJCJPvsPX4OioKlyPbZyykSjTC3uh9ODa9MYJD96Z/IDYQUpUHPIf69Rtg6webEJ+SkkZI6QfkFJ9Wmdx3UBRMTggp2bDoLo1QM6CSmZDSIlGGMFMjUyYIqdodWqHz60VFqttGxFs6xy2vCikHL1QTe+9OBb+FpjWaYI9y/BcLCZAACZAACZAACRQ4AhRSBW5JjU3IGfpUsC8OHoKHxyvwrlEDW7ZswZzBLbBt92/pIlJ1enojTJgHDCxXFjE3byKre3DSCRZteBlEgDKKOOkjWk8WwwhTuoiViEhZQkjpUw31RabviVTBOWFqZMwggqWNzTCSlmO3la0z3hJCZX0btwy7OBlzFf4zI/CzVq/tc1i3bh1+f+SCvn37okL8Zezbtw+9I07CVrSwYGJ3VKtWDUvmr8S+n2Lwh409QkJC0CH5NPz8FiMyyU72M6bpK/L6Mg9vyPe3Yv+E/4QvEKWO4kHqaNyhsy+CSxdCsHDhIixc9G2OoWDDJEACJEACJEACJPAsCVBIPUv6udq3s9Jb6XI4EB2Nuk7WSEpKwuh3amYopPrNmo3evXvDt9JLuCXqPUshJVMDRckowpSRkNKLn2yn9ml7ttT9VjCMQGlCUE07fMKlI2dXNQtC6tixY3Br0FaOSy+kUlKS8cHKn3Dw6H9NElKthXCb/15deb0mpGyQgBuxsWgy81+4ff+eanmhr+EuTDd0OLB/Ek6fPo2Bgz7OWR5snQRIgARIgARIgASeEQEKqWcE/ll3W7frh9iwYSmckiEEFTC3jbsQVJdwXh2Yz4xA9O7TB++/VhW3hAudEocwvximyGkpfVqqX2okRxUuhuYR+h4z3COlRoymrFf3YGlC6wN1z5V4n1GEK3UvlhBAab43jJBpQspXNcMwbM/Ini7zCWXxisxS+1TB9XVrZW9cxPG/sWjZenQf3BfNmzfH0d37EPzZMnycSUTq6xQ7GaHqiDNYvHgxIn4FdKK9dQv6olSpkpgZvFFGsrT7BigLa2sd9v4YhNPRpzF48LQsTpCXkQAJkAAJkAAJkEDeJkAhlbfXJ8dGpxdSvr6+6N3yLWzeuROt7M8KU4nOOJagdGkpIaUXLk+WKeEG5hNaqpwRO3MpdjIym1CFjhZ50vpIFWiGQkmr8EQkKTMhpb9En9KnFTkOY+YUObZSRho2Q0jFishR56mRuC0EsyaI9bhtxL+ZCan9rhUwZ85ctIg/IQdy0bGqfC2VclZGtiikcnvh2R8JkAAJkAAJkEBeIUAhlVdWIpfHETB5HNzc3DBsxOfwFudJRQ52TWMO4NHDT+yRWgi/560QI56+LeW+ZnTPlDb/p5wnlZE9uraXKVN7dbV9w/4zcwU0FILplunxwVvmraB6nlexZMWNIc68qwFVSP3WvybOXziPjvO2yBYS1Xb+ViNSW1sWxb69+9Ay8rRBD87y3KvPA9rLPVJhcxdg36mbGNS7OVqIiFWJu3/JPVIbHjnKiNR7j35JjUjpG9KO7/pTbTV1j5S1B+BcBA9+nohFYo/UpJAf0vab3Xmby4n1SYAESIAESIAESCCHCFBI5RDYvN7s6oiVuP/gAYZN+BJ7Tv+ICseC0tpVu9bE7uif8NOEjgheuTnXhNTTzp2STA1s2M2tb66QMubep61vVk0mFq/Zhu7d22BX6HT4DJ+RLSGlH8tvRSvJIf168Qr8J8+DOULKw8MDLg9FuEqUJCGu9EUTUpEJNvhw6DB85KmYTlx0fkG+6lJEuueNG/CeGJJ2j5QQUvU7dcLBFS1Qp2YTHDXcXKeeYzbynapYGxaGXmLuLCRAAiRAAiRAAiSQHwlQSOXHVcvKmMWBqZU8vbB7x3Y4OQl3cKsrshUbsUEq4wfaaggSrn29a1+WKX/n7pjZ6VP2PD3ZkuFBt0bPndIuMogAmVzfyIG/qQcBi71QxlwDTToHy0w81boFij1qU/DqiS8F3+44pp1PZWY7Y9U9TyUTlYOJU4WUtR30JhEfd64rXfqGhX6XYcv2topLn2dRJaa069BxFC1SFLVfcYffaD/sv6Vc1q19S+na5/owVr43KqSKV0aEsNVveHUHmnXsn/58MlVo7fuyFy5evITWNd7N1h48M3GxOgmQAAmQAAmQAAlYjACFlMVQ5vGGhJCSJcUa1iL16tKpdRg+fDh2bz0sP06fWlZNpmjdPzVdnjvVZdin5k3QyJ6ndI1oAkKNNGl254bnTmnXGUaATK7/lJRB2Xa6c6GUHo21n+4cLPPoiE1GTbArejfe+CN7Qkr1YkQJtf/U1D4hpPSlUoryyWMziLQDtYL+VwBQHo/kqxbw09rVDmrWUvnUu8hoal+NHqMQHhYE3/JKSmi6g57V1L8/f52Le/fuU0iZe9+wPgmQAAmQAAmQQJ4hQCGVZ5YitwaiHMx75uRatGjRAudi7j6146o9JmPDupnYMVQczLt0L2Jya5gFtR/r8nJmEyf0wpQpUzDHvy+CQ77ONff0HMNqVw2uIuJ5bUs/fBwYiIAlewy6UiWYUwr6iD15EcMaIWh8APxCDfZQ5dgA2TAJkAAJkAAJkAAJWJYAhZRleeaD1pQHWh0UkwPVpM/4uB090FU8+M6qFYPmbcdRSGV3hYtVxklxjtdLLnfQvVs37N/2H9liVj0rsjsci10vhNSssHBUu7kCPiNCcTVdw4qAj7pyCqVKOuGT5m7YtutK+oiVxQbEhkiABEiABEiABEggZwlQSOUsX7ZOAiRAAiRAAiRAAiRAAiRQAAlQSBXAReWUSIAESIAESIAESIAESIAEcpYAhVTO8mXrJEACJEACJEACJEACJEACBZAAhVQBXFROiQRIgARIgARIgARIgARIIGcJUEjlLN+827owkagqDk49Ma6mOMeoK04YO8fIuSqqiPOIvutVQRzYO/yx2YSjOjXNraKY8t7+H+XV5GORNJ/te9lEpfavunnDVnVvUI6ZFUWn2HzDUbH5TnXZUI5PsnyxFB/LjyxXWgyK3CYPfJ43sLPsL9+baeQKNXZCAiRAAiRAAiSQnwhQSOWn1bLkWFU3vrmefwmBNAoXjbRdpWcAItfOwYpmlYTL2oXHQqooMHXebDjcicVHHy2C91RvVChfAUsGfIq4+w9MFlI9R3VA8eLFsWzGmmzNrnxTdwwZMgR2VsqBsT+u3I0dUUfxpJB62asWBox+S35f5KE1Nm7ciD2bL2SrX6MXW4hPzgwu51t9oU5LREVtxxeTuhQMe/ecR8YeSIAESIAESIAE8hkBCql8tmDZHq6uLOaFh+PDTq1kU0VTzsnXaQEBBg+8mRzIK1zUR86fDrtzR7BgwVY0nOoJL09PbHknEnEJiVADU5kOt+2U16WQWue/M9O6JlUoA/jOn4oLkWuEkLqAhymGVxWFlZUtxkW+KQ8a/mVNqtQyqXmTK1mIj6n9OdnYICQkBBX+PAj/mRH42dQLc6qeTSU0EBHPA6F9ULuGF46n90PPqZ7ZLgmQAAmQAAmQAAnkCgEKqVzBnHc6mbfue9StWxftar2OxYsX4/dj4VJAaeVxClY1BAnB1bv2ZZH61xnn7hjMoTTQO2A4yt26SCGV0fJaiI+pd07t6tUxffp02J/8Ls8IKeh0iN4yAYmJCajZeqCpU2E9EiABEiABEiABEsgXBCik8sUyWWKQ7tDZF8HJ3z+XkZgxA7/E1p1ROLvWG8GhP6Q/GNW1JnZH/4SfJnRE8MrN6VP/nIDhE/zhcC8WC+aHoVGPOmhQvwGWjVmG+ISExyl1dvYoXvEFjA/0QmjoBlz+Me1cUiNSgWkjUrZxSr3UeJHBHijcVdtJNmCT3YiUTm1P2+OkbqlKN57MlsRUPpm1k8n39ur3rV4uJoVUXPRR+M9eCxUfflO/1+rZqe9d1Nd49TVW3Vz2ApQJX4YCoBSUTWTaOty2VlqokJIoX7V2/1TbMdxy5tHDD2HhC+H3vBVibsBoCmk2MfByEiABEiABEiABEsh1AhRSuY78WXXoLlLadPj34Vnw8PBAPc9x2Lp1E5YNchN7n66kE1KZPgA7qPNQnqcBIRz0xVaNXKUKIBOF1MUT99GufTs4PIrFzZs38anf+jSCzHAP1I2fFAGHHBBSTTu2Q6suVZX5pCRlOJ5MV9FUPpk29PQK3dq3RN++fVEu/i9Z0fXhTfl6264ILpy/gI4zlsv3Wr2Na1fj4cOHGOXdRX4edfAwFoaswQ0bO0ydOhUd3B1lpHLN8RuwtdVhffAIlCjhAl/fj3El9jr0Qqq1MB+Z2bWxvF6XEo8bN27Ae2IIbt+/p8quJ8acmSDP5vx5OQmQAAmQAAmQAAk8KwIUUs+K/LPqt1hlnIyORqnnrJEkRMik9l7Y9p+foG0l0lL7fGYEonefPnj/taq4FS8els0dbxH1AhHhsa0IjJv0LpYv/waxh5XPNVe9xjPqonat2ni0/4EijEoAo+cH4ub+rYiIOIRHIjBSq0MLDHr7FQSM/wy3r9vA2soGXZc0RYLYi7Vt1A+yvVSXwKxGpKxtZDutplaGl5cnVvX8RjHNEJGwgWL/WPmivyIwcBMeiZ+Ytwe3w1s1KuPRo0fYMD8Ip0+JC8V89amODqePiXEfRIKhwDOXn4n1TRVS77dpLAVX4q4I1K5dG+eKVJI9VLn1sxBOyzDjvKMUUr5l/hDvQzDzrCusbXSICmoGFyGkRvhswJW7f6NN6+qyndIPlFjWLTsltuX8+zH4T1iNrYbjdq6HL6KiUPKwP3xGhj42KzFxfqxGAiRAAiRAAiRAAnmVAIVUXl2ZnBqXdXnZcqP3WmDDhtUof1+41iUnw7vr+9i247+pNtXZFVJOr5XEuHHj8MhZSTKz0p2Xr/YP3OSr5qqnF1J6s4lvxuxQZizc7toM7gkPu/uYP/9bcT3wQYAfcG63ECjH8eihIniKdUjGoEH9EdFjXVqXwGwIqbIiBfH9oLrYtGkTYsIVofBQ9G9fsQJmjX9LpCZ+gb+LlxX9DsJCv4/g9nIRTHr/fen+F/Xfa9J843/rwxC141KuCSlTU/s0IVXj9mns27cXPhGHMbT/exhV9znxfh/arvstUyF17e41LPp0PEqWLInIOXOx79RN3BeMQoKmwdPxjoxkzf3VwN2DQiqnfpLZLgmQAAmQAAmQwDMmQCH1jBfgWXXf+t2OIl3LF207TECE2CvVy+Z7YSrRHYfVVL1+s2ajd+/e8K30Em4lJeGPrA7UxNS+VNe+4kDbwb3wmv0taWIBERHSu/BVcFRs35JTRAV9sUoS/52C4AErLCOk1HGOnekhBNPX+H2POmFrERKzscXkz5vJvWWO1uLcrSf2gulUwehiew3nzp1HyPRvs0oqW9e9Xv1VuUdKd/L7DM0mNCFVLEZEjsYuwW6D3qxsDCNSwt3QTof/ftwCLi4u8B61XaSGWiF0Xkc4OznDNknZQ/WPTtm8ZpWcoKYEXknbsnMDJSJ1xBc+vqsYkcrWKvNiEiABEiABEiCBvESAQiovrUYujsV/ykS4ublh5PBl8J40CZEDyqJFzSaIUnP46vT0FiYB4RhYrixixJ6lZy2kDm75BEeibiE1B1E9X1foLVmyndqnCqlxH9XApm834ch6dZeXEFJlKlbEsDk1hMD6Cn8eU/pL3QumpTCqphTI7sHCWbwHTBVSf2xfg0Wf78IJE4TUoKHDMKHBPeG6lyiF1LW4a1i7qBdKliqJJfOXy4iUsiNLaE319bLh+F2aYG/0bhye+QaCl+6nkMri+vIyEiABEiABEiCBvEeAQirvrUnOjMhaHGwki3JgbdjqVXgg9gD5j5mIaLFn6u+ze9C8lXeq2xtKNBIPwPtwbHpj4eq3N+tua2LvkT5lbuykzghdHor/HdH85JTRpDtHyjAiJTLF9OYPTbu5YXrAMqRu1tLcLDThogaq9KmBw+cPxKF/bVSEl9adrTp9vQmEeOofvaytjDCd/Ur9XG3n7Skt5R6p4OHzkKS/VqT29Q/oiJJ/l8zY3CK7q+XggSlCsAa2TcamsDB4j1giWzR0v8usmxo1FPvzRjeOyKolE2/i/PnzqLJwl3yvRaQuRq3HohX/wWmDBq2sSsjUvj7uipIuKQwp9OWmYwqSkhIxaORqXLlzBx0/HIzmzZuj7j+qolTbuR57S+yRCsX3qe0KcKK82f0tKcjfq1gVMdeupTtfbMqG4+jezQtXFg+Fz+ilWb/PMgPE70mABEiABEiABEjAwgQopCwMNM82J4RUJU8v7N25Ac7OTtAlq0rkkQ5h4gF+/NBBcuipMkdXE4Fh4RhX9bRI+euFE5pPtrkTVE0cYK+6LxgoBFOElL7Ler1eQLt27WCXpNgDOialpEml6zS2kzRRuOeoCMVSD5WOrh1PVASQEFI9B3+A6g2VPVr3i56Vr6633NKm5JUTZhKDWqJD5ery+9uOCfL7NRP/rczc0iYSQkhVEwfXnlrZCf9cuoRqDfrh1t27Zgsp/dCGDv0Q07wURWmukNJvTrMV5hL75nZFadfSUkgdOHAAiWWcULVq1VQh9btou1P7tvisk0eaOyEjIaV3/dt48BthCpKAIY1ayvqGBzVX6z4ZG9bPxMsnvkSDht2zfp+lGQ3fkAAJkAAJkAAJkEDOE6CQynnGeayHarDTFcGVszMwfPhwfLX1nJHxucLBoQgOXTogIzdz+w9QhEUem02+H45VNRH1KoLYM9Nx//591Kv9QZaFVJ5i4eiFKkIgngl6E2/XaIYfrhsZXck3sef0j6j319rsCfY8NXkOhgRIgARIgARIoDAQoJAqDKucZo6KkLp4ejJaNO+AM+k2tWiVlVTAxl2bCHe/DVjq2w3BIV9TSFn6fhFCasjESVgmbNcnCZv1oCDFvdDc1D5LDyu77Tk17I+oqFU4Okqkhi7fC8WzMX3xnrERUyZ3xvah2Uwhze6AeT0JkAAJkAAJkAAJmEmAQspMYIWuuo0rhgozir6NyqTdQ1XoQFh6wkrE7/jFXdK8YXS7Vmns5y3dW263Fxb+udyD5+MzLOOu1fPMahQ5j97duiFSnGXGQgIkQAIkQAIkQAL5iQCFVH5arWcxViGk9KVYspKbldYq4lkMqKD0qZp/6BSuxROUeRWa1En1PLMSKYofpOHeqYKyypwHCZAACZAACZBAwSVAIVVw15YzIwESIAESIAESIAESIAESyCECFFI5BJbNkgAJkAAJkAAJkAAJkAAJFFwCFFIFd22fPjO7svL7Eol/y1ejqVVqvWJqvUKX2qe4rQu/dAOcxj4vrPcT500CJEACJEACJEAChYwAhVQhW/DU6QqB1KhjJ3w9rZewnW6Ci9rBtoY81HpBg5sWSrOJlxu9gObNmmFZ4OdpyHiP6oD4+Hj8a5nisseStwlkan6Rt4fP0ZEACZAACZAACeRBAhRSeXBRcnRIqnkExMr7CDe+fg0VNz79jaAvj80OVPvz7vWwNjISY9sYuMqVAXznT0W52Ev4aFYEms1vggrly2Nbx68Ql5CYGuHSDspNtLuKJSFLcfNHtSNLH2xraWjiXFvXWtUwvV9DMe4ViD5s0IFnafiPG4dfIhchasdfSFbNItINo5jyia0aylOPQQbEwb/eAb1R6YViSElJwfJ+yxAn6jwUn4+e74ubO88jImIrHpUCqneohwFvN5HtXL99DrMD/wUogURRisLKyhbDNtaRwm7lmB/Rf7QvXi8bh/EBYbjzl6XBaO0pd0wFPJKv9urHxmzODUeh1VctN1K/vpJDwzXVjt3i3Ts/jxHTpsHl9PcIDf8G1ww7sBaRYTs7fDLxHfz++++Yv/Jb84YgrtUX58RE+Wrs7yHmNZoPa1srB1GP9OmFhg0bItnKWr4/uutbhK7ckDkXm+KoUqcuJg8fKa9zsfoJkeL33rptZ/IhDA6ZBEiABEggtwhQSOUW6bzSjxBSi8PD0bVHGzmi5+Nj5Ou0AD+Dc6LUA3kv71IO5O2n2FinCi1VSOn+dwIL5m9GgxmvwdPTM52QgvJ8g3L1bTFkyGDcO3xf1A8D8rqQEgJm9Py5uH54DdZEnEqf2ldSpEV6VcZc72YIGP8Z/onNeIHLN3UX8x6Cg6s2YkfUUWhCymNATREJbIDlgcvQ9v36qPXwZcyfvwZvT2yJ4sWLY8OEr2SDxVuUx8CBg7DYdzqS7ooHxSktxQP3Ffzr02i1w8dC6uqfV/H1pF/QYXBPtKlun6NCysrGDlOnTkX7l5UF1qXEY4+WqqcAACAASURBVN26dZi77YRJd3q39i3Rt29fuD5UwMXG/gN//2k4regByxdTDwi2cM8V32iHEeLg67BBbXD9DjIUUq+KB/h5H76JMWPG4fxN8wZQpWEjjBgxHPN8hiD2VlzmgsG85s2uvXbtWnmNt7d36rX6z/TvtdeMGs3ou6fVT9eGEFKtO3dBn3ZvCI5j8NcNBaSzWjFTgSmElCzJKdDpHBAW3A+bN2/OUSGlsTIG+UmGxupkxs3we2N9an1lt77ZNwwvIAESIIF8ToBCKp8voOnDV/72v2LtJNSrWw816vphQXAwrA+MQPDSQ0h3Lq+uJgLDwjGu6mnxwN8LJ+INeioN9A7wRblb57FgwVY0mVQLXkJIfdk1EnHxDyGe+dMWBztUrFULviNfRMiSDbikRaZMn0Au1VRiJW2mvYIX3V/EF4P/g/iEhFQB9HgQNrC2skHXJU2RICJw20b9IL96qFXQiUiBjS0mfNYNR44cQYs36iMg4HM8UnQr2kypjwcigrR76U+o36EFKnnZYufOnZjRbWAaYdZqal0prL4eEyWvazXVQ75fN2av2pMYrxjHB5/WEeNIwLrpB9F+0Ado62GH8eNX4k5q5MpS+IrLCFh4QGPU8PCAc3wR2fB9Md2sCKkyD5UYjUPMGfhPCMX3lhpmunacYWurw8aD30hOQxq1lDVyzHbdqqhs339YB3l/fLJcEcbpiu45dBs+ApX/2YvQ1f9OL7Qy4eHW5C0MF0Ltiw/64Pr9+48DlTnG0XjDTz6EZ/TfOSqkbF9A9xEj0MjpNGbMWo0bWZ6/G2xtHBAa2hXffbcZ3373S5Zbys6FpopIc4VURmMyFFcZiWBjczF1nNlhwWtJgARIIC8ToJDKy6tj0bEpEaZTFzfJCJPvsPX4OioKlyPbZyykSjTC3uh9ODa9MYJD9+Ki4VgMhFTlAc+hfv0G2PrBJsSLVLWMhJRTxRcwdbonvt20CQe/TE1ys+gss9+YPaysbTFqbRvJ6XyE4jKRfrQ28vNiHZIxaFB/RPRYhzhxAO2TQqpJh4546fW7WD1/O3oOrCUF0LJJiuDyHPQCGgheS8evx7t9+uCuTTQqVCiPP3ccTpMqWHOwm+S65sMtUgB4f9pEEUxPEVK1O7RC59eLIjBwI+ItrhSKiwdNHf4d1BUuLi6YMnQ2rojFfqCCNze173UR+ZszZzZK3ric40JKP8Q3u7+FMBGRfa9iVcRcu5ajQqrci+5YOKkPlnz2GQ4cT/cTJIk5vdoQk6dMwd557+PYL9cppJ74ATbrId3hZYycPg2V7uwqdEIqs995mUW2jAlgfbuZrUFm32c2Nn5PAiRAAvmdAIVUfl9Bk8ev/EX+i4OH4OHxCrxr1MCWLVswZ3ALbNv9W7qIVJ2e3vKBc2C5soi5eRPKsalZKNpmGLFXqFStEpjdsxtCQkLxy9G0bb00tDLatWuHi8GbRArcBTxMMehL/IG/dsc26N7ZAfv378e3C7XdJmoHJVUJY5gyqOX0mKrbRD/lvLwwtX9t0yI6ItA3cv50/G99mBBAl5CQrAgs1E2G39gh2DV9B06dvoAkr2LivT92zfsIp06JCJcjMHXebNiVuombIg3p9NEf8NJLLwmhtTPtxL1c4D92HE7+HCqEVgU0tGsixjUbN29lYS2yc4l9CZStWRM/D6qXYSvXY28pQsjWGW8JE5P1bdzS1LN5eAd+fp/hK3UvmSa8XqxQTgipufC4cjCtkLJS9mB92qsZWjRvLtwlFUXolBInI1+DdysA9LU6dWyP0A7V5Hu7R/EiTTAWvSZF4rbYvvWb4Whdmog/EOzG4ZlviD8g7IcaIMwOmYyvtXFH4y6d0fXlv8WD/RdIn/mpRKy6dK2P6tWrY/q0ILPG0LrrAHQW7adYK0K/3H31Txfi/Z49e7BI7AvSlxcbtUHvPr3x+bhhmD17NhJdX5Sf/3flGGzZcQZ/25VHdxERa+R0No0AGTZiKEqWKoWZ02cq47J3hVvduggZ2FW+vWPngLNnz2LBjGnyvX49n0VEqkr9Fhg9ejSUHVFiX2OisqLxIhqcmJSIySPGKymPtiXwikihnDHiA/l9opUO169fR5C/D+6Ke/Lx3tBMIlKCQ6MuXTCupfJz8ECXlLYfda9WndqvynGlPHKQ9a6cFdHmwCWpf3DQf/YsUvtUTKkvGaXyGUakDK/RvzeWCphRXX5GAiRAAgWZAIVUQV7dNHNTdwuULocD0dGo62SNpKQkjH6nZoZCqt+s2ejduzd8K72EW6JedoRUz8EfwP2t5+Rojny+ElFRsRDPu2lKdoSUPoI09vMBcHJ2gn1yWsX0KCZBRGY+QXy6EJmRhdcLtg4d0LmOvWkRHRmZGw6H08eEOcRBKaT0KX89Pmkt9zIdnHdcdpQkIi8eHd6EbyO9QFuMm5qSEM9ZjhWBSX59MWVKWGrqX+roxF4sj45N8N57z+PGjRsIGy5SDQW7pNzeY5ZNIeWQLATOjVg0mrUJt+/fS32gfJqQGjJ0GEbXqSBRGBNS7wgRpd9r1eDGEVlPL6T05Zc7xcSeq5k4onhhPC7ODfCFiMSWPOILH99VOSekilTFzMXBOPfVSGzdfiZDIaXfixMSMhbfib04WzZrqZom/kJSH9ir1K+eZo+UdrX29wO9kBrtNxrlhevIoqBFOPDLRbmXaHQrN7GXaDpO3TdNSDXq5YOOHTvisyHdpTCJt9NhmjDR0Ik9bjNmBmUopJ6ciTl7pJ4UGJlFU6DtbbK1Q4De1OPBBTmeeNU9x0ldf7uXa6FHjx5Y9tE4OSwbx2JYvHgxki6fwPTZn5ospNzebCdTKTUO9w36uafu1erZvrHcqxUbewc2Yj/hvGkDhOBKQoAQU1qxRDQnO6l9T+5dM1yrjO7CzPoy8c5lNRIgARIoUAQopArUcpo+mbpdP8SGDUvhJB7Ixf+/Y24bdyGoLkFLzfKZESj+kt0H779WFbfEk3uW9xyIPdxtB/fCa/a35F4qGO61Mn3I2ayppOwZCq50QkuNfHWprU+N+xIPMov8qCmOtmcO4YuIQ0g21yxBde+LPrwLr7/+Op5zr4hHKY+wbu4XOH8mDgNnvSVT/k7+eh9Vq1TB9+si8NtvVzB9TC+xjyMS/zuQTSxmX+4Ka5HaFxXUDC4lXDBy6GpcuXPnidRPEWoTpYQqlfTyXSf+Xbeoh0wFHDgyMk19o0IKjtALKf/69kgUjnR+I+fJFELh1yDLZQhlKh7m937cQUROSmLJ/OXYd+qmPO4rJGga6jjcEA/KIZh51mCCzvUUIXXYHz4jQ3NASCkR0tcaVZcP3B/7jMzYBMLOHW516mBlv+rigXsqTmXxgLbM9ki5vdkKI0eOxM5pw3Ds9EVcE3u3lJTDD7BkiUg5PBWfSURqmdgTZ4eJcwZJV8GIJeoxAKrLXUh/vUnGVJwUC5PViJQxMwqzhIbDqxgphFSlu1EZp/apwhMpauzJuij6iT1VXkWuGtR/ekTqxQZChI72w+7wsdi6dT8Uz8Qn3BIdqshx2JzflMYt8LVGXhguTEE+6z8idS+bWfMz8nNqTNw8Wd1YhCkjkWqq2YS+/czEsdm/WngBCZAACeRDAhRS+XDRLDFkvZDy9fVF75ZvYbMwOWhlf1aYSnTGMTX1qiAKKcnNMAXQMPUvl4WU5t6389u1aN9B7Ff7aK1w8WuIl6zdROrUr2jUzQPTx6+RCqK3sEuv+lwp7Nm9B23eqCHMKyLwMKf8wo3eZJkLKX0K6bpgP7i6usL5oV5GibROnJSCyBwhpTfr+NfopvAQaahIUlzVbttay0jCmuMPUNrNDdsnN4Wzk0hb1edKinLLzkW+ut/59ZkJKX0EYuzssVJ4bApZmfZBW+Pq9CqGiQfuUmciEBq2PcsmEaYIKf0DfET/Trh+N0UKKX2xf6RI0oeZpvYtg61I41uwbDyKFSsGh0Rbed0dG4VzpdtH84eQsi8tI1Y1XhQCXJR7Nsq5BA9+/tosIQVhauEshOjySZ1gb28PO/GHqCdTKeFcDTOFiU8NeyWp9J7K6Z6aAmgopLTbIaPXTKNx4iJzXfie1l9WvrOEGMxKv7yGBEiABPIKAQqpvLISuTyOgMnj4CYeRIeN+Bze4jypyMGuaFqjCfZcVwbi0cNP7JFaCL/nrRAjwlEZb5U3YdDK8y2gnbNkLCXN2HlLWhfK87iIQqivqX7GGUeatMvMTu2zdcTLwl1wyGh3kYK3BimZbaIpL87jmu+Hqyt2IeqHn9KbbBhDJEI19hUrYM7YViKytAqONV5AlcpVsH76duni9/rbrjh69KiwMX9VRMa2IPm6Ms8Pvn4XTkI4OO29krUIn3qOWLFkZaHND4Q8XUg52NiLdLUQtH10Bn6jF2Gf2LqWUURK2+HmqZlN3LwI/4AV0E7tuazukarwSMnN0t82Q/u/h2ENXaUgaxuwHdduX8OK4JEyIhU2d4GMSBm6h6fTma41sTv6J/w0oSOCV25Of19nl4+NG4qJB+2w8W/hMxHxiTqp/kAZ3AelXq4uUjmn4F+LpuDYyd+ybFuupZpF6O3VxWIanlOVmdCCnRu6ichME/szmDFnNa6JSI2+jPuwk9wjFTDzc2kHPm/ZBGkH/t9vFLOUjOzEsxKRetoeHbMe0o1GpIrDxtoOU2YNkkJw5phA3It/gASdG7qIeTd2EPNO4/Jnnmuf0ytvyxTHuF2zEfr5dsSqKZ2XNoxU9qCZ8CtSq2LWfE1s11ibmQkwE5tnNRIgARIo9AQopArpLbA6YiXuP3iAYRO+xJ7TP6LCsSA0b+/3+MEyswdOU7mJ5zK9qcL9y7899fyo+r0aoF37djiwSm828fi8pdRuxNN4047t8M47lXHu3HmETNcOLrWw2YQQUsKVAzOXigOIhWvfwa+UzfzGStE2rhg4aBA29JmNOPF0aepWLAjhODAgAHd/34b1ET/D0zuti5/Tc7HSDn3SBz2x8auvsOcbRYG+4FtamHK0z7KQWrxmG7p3b4NdodPhM3xGjgmpTjbn5HgvOb4iXw0jUl0G90VzYSJRKlGxYSh/X3nkjLF1FQLMD/tvW8nUvoENX5WfJwvLdX159f5JaSbRfmIUbos0rdH9m8t2XB4qe+P+0SmK3Ni5VJn9gSDbfISQ6iXMG+oUFQ/oH6026gr4wagAlBJCJXTKWDneTM85MnIDOlSpKx/kf1s1FVujjmVJSL0h9kxNbl5KRJYm4/QdJeWtk9ib9qswk9ALKX1p1/MNuUdqto9q3pDBePK6kEpKTMK8qfPlyMs2ek+m6NmeWJUtIQXHV+WBy8V+E5FFvZBSTUYmtSii7EF77GJhZAUff5xVIWXudU+rb0qqoOFETImcZTp5ViABEiCBfEqAQiqfLpzZw7Z2RSVPL+zesV1ENMRBr1bK3+ptxAaptWFh4uFvhkGT1RAkXPt6174sU/7OaZtTzO3YUkLK2h5lhH36e8teFX9htsaW9v9GnDifx+Lu3ur8mk9pjhdffBFfDl8pzR0SDE0L7ERozNoGw2c1QkJiApZPMM8soMuYduKcKncs81uunFMl1mT4BH+UfzVJnAmaguABK6Sdemn1QF87K0Vw3PkrSRgTbEafAR1wU7gpfuq33sg5VxkvVLVugWJv3BS8euJLsa7dcSzVr93UhXWU7o/rg0eghNgj5ev7Ma7EXn+8Wd/GEZVq1MR6f+VAVp0w/zhwUJhwuJZGlSpV4ec7U9YfrAqpkolpY0gpCUkZCiltdOkEkog2tBYugTO7Nk4zgXT1bCqJwegQvWWCiGgloGbrgRlOONt8nN0wV6R2nfpyDrb+50gG96dwM3RwwFphH79ZnFO07t/ZPKdINTd4/91mcj7OybfSpJplfmBvUSXitGSOjNjo10MvoA6diZFugjOnq78XDPrR4MWcOZJqNqH/TIt0mHIg79OiJWbvv1FT9zSzCc3LRRtnqUqeUnCWtlW+0Tv26c93q+7uqoxf3TPVol71NPeF3iVSEZSKq6LmlqjnnBFv7WLDeobtZObYp7VjikjJDSFlbBzm9m3qbxnWIwESIIH8QoBCKr+sVHbHKYSULCnWsHYugkun1snN8Lu3HpYfp0/xEnbSot79U9NlZKbLsE+zNgJLpfYJIaUXLp2WV5XmCzktpCBS9obPG4747f9DxBfbMxRS+hTAAaMrY4LYq4RLZuIxTGVUXJLFQ7byIrw5ZHmo1pM+3/qipUiqKY626sKZ6u6OUk2wS9h/v/FH1oWUfhilVDMJrd/UP7wLIaUvFZKVB1bN/d7Q/lu7roQBNtU8HoapfYZ0U1P2hJCS/aVk7PKRWk8IqQadOuFAaB/UruGF41eNrFc2+TTr7oPGjRtj5eie0lY7vdB3Q0sRAfJ+0xoTJi7E1acHPI0M8omPDUwUVG/OxxEuveAXxVmkQ+pL+siXksoHG2UgjslK5NNQiMDQrEEdgvbjna7+E0M0ZiaR2eTMekhXx+eomkmkG4/m7pecNkSUOn41pREpaf9ilG5+mfHWJmVQzxROmfEw9n1mosyYqURG7ZlTV7veFLGX1bnxOhIgARLI6wQopPL6Cll8fMrBvGdOrkWLFi1wLubpyWhVe0zGhnUzsWOoOJh36d4ccDnLbILqo3WZZBSrVRZzeneU50itXRqd2YXZ+15nhZe9hFAaWwNfbfwKx9cbcHodGDtuFE4t35dxKmL2erf81dZCGYoycUIvuTdnjn9fBId8/YTts+W7zEstvlCnpbDd344vJnXJeN7Z5mMvba4DZ4yUJhPLQoW4zqiokZOEC/vSuLrlJVYcCwmQAAmQAAmQgGkEKKRM41SAaimRKXEcpXzVAhxGJ+joga7CjGJWrRg0bzvumQgp/blMXRd7o2LFijga/gl+2CHCNVndVGLqSgohpS+NeomUNGECsSogbepeq8lvi5S/B9i/4KCsZ3JEyNT+LV2vWGWcFOeHveRyB927dcP+bf+RPZixhcPSI8rV9oIit8k9gfMGds543tnmo8TerKDkShpmgqZOVo1UOKuRk5y+jXMVMjsjARIgARIggUJGgEKqkC04p0sCJEACJEACJEACJEACJJB9AhRS2WfIFkiABEiABEiABEiABEiABAoZAQqpQrbgnC4JkAAJkAAJkAAJkAAJkED2CVBIZZ8hWyABEiABEiABEiABEiABEihkBCikCtmCp05XmEhUFXbQJ8bVFOcJdcUJY+cJOVdFFXFOz3e9KogDe4c/NpswtDVXbbrtVb/nh+IAXVlS1Fdjbgyq+7Kt6jqcuWmD6uLnrNg0GzWdUG3ErVQ3jUfaOLK93qqht4sKTLOv1twFMnbhznav+a2BTM0d8tuEOF4SIAESIAESIAESMCBAIVVYbwnVjW+u519CII3CRSMcqvQMQOTaOVjRrBK27brwWEipB+063InFRx8tgvdUb1QoXwFLBnwqD5LVC6mmHduhZd1KCAz8BPFGXNYb9aqDBvUbYNmYZSYeLGsDvYvfsFk9pM30pqU/ZDxy9YDbO+fPICJiKywppKysbTFx1QeIfxCPhRPDMHr0KLzyvBPGj/8Id9KeL1tY7y5kajdeaMlw4iRAAiRAAiRAAgWFAIVUQVlJU+ehK4t54eH4sFMreUXRlHPydVpAgMH5OpkcyCtc1EfOnw67c0ewYMFWNJzqCS9PT2x5JxJxCYn4Rwit2h3boEvtokJIfYkH6gGzhsOsPuQF1G/QAF8P3Ij4pKT0B4EaXiDaLVerJqZ90AgB4z/DbcXFPV1xaafDwIEDEd5rtSLsTOWTaT1nWFnZYtT6N3H16lWsn3YMbQf3QvtqdhgfEIY7f2XagJkVlANVSyARUyePgfcLtvK9U0oc1q1bh8G7jYA16OX9No3Rt29fVIs7K7+5HnsL/hNC8b2ZozG5uqkH4JrcICuSAAmQAAmQAAmQQN4iQCGVt9Yjx0czb933qFu3LtrVeh2LFy/G78fCpYDSyuNzhaohSAiu3rUvi9S/zjinpt6lViwN9A4YjnK3Lua6kGo/eABKxZ0QkabjeGREITWf1lCc8xSPIx8fl0O2pJACbNDns2pITEjIFSFlIyJgCyYOhUcND3jcPpNvhBR0OkRvmYDExATUbD0wx+9tdkACJEACJEACJEACuUmAQio3aT/Tvtyhsy+Ck79/jm3btmHMwC+xdWcUzq71RnDoD7hsODbXmtgd/RN+mtARwSs3p0/9U1PnHO7FYsH8MDTqYZCiZxiRilP3NhVX9jbZqnupqhhGpIqoA9H2GhkqoDqA39gR2DVjK06dvpD+IFwnKzhWfAEzx7+F0NDV+N9/DSam7uUSJ6cqRTsRVducpR7EC0d105P6YhunVE8SIkqfWjh0djckiMjb8lkbTEphNHvpbZRNaBWSH4jDk4F1C/rCxcUFI0ctxhWRJqnFoa5YKxGrCilpN2eptNOt64sVymHOnLnwuHIww4iUszrQEuqruiMM57UJGPSnff+n+v0Dg4l69PBDWPhC+D1vhZgbMJpCajYfXkACJEACJEACJEACz5gAhdQzXoDc695dpKTp8O/Ds+Dh4YF6nuOwdesmLBvkJvY+XUn3wJ3pA7Bq5iAyzpQihJW+pJpGZCCkygqB8+GsjrCxtcG/Ar+RQshQSFm9VhLjxo1D6Uf/ICRkCX49lnZzlcegyqhcuQo2+X8r+0tnTiGEVP0OHVH3tbv4ZMFOwCCSVr6pO4YMGQI7q1h5/aOYhLR7uISQetmrFgaMfkuZT0oSbt68iU/91qt7uFSJUlQ1u9CEXmamGuYutBBSlWrUxHo/JZJTKkVJyUtOFjmVopy78wD+/tNwOtkOrYUZyMyujdP0kJKQBL/RfthvkPmXmZAaO7gvmjdvjpKJymYvXUq8TCGcu+2E0r4QUk/2p//+xo0b8J4Ygtv376VPzcxMkJvLhfVJgARIgARIgARIII8QoJDKIwuRa8MoVhkno6NR6jlrJAktMKm9F7b956dUcz0ttc9nRiB69+mD91+rilsiRU4EE8wrqpB6q4kNFgRuQf3m7mjbti3+NePfaSJJlX3c5R6p8IC1qN+yEvq9+Z4UUL+c0Ozw1G5tRYTG1hYzl7aSEbWDXxl8r42uPOAz3w9XV+xC1A8/IVWGWdtAL+S6dGmAJcGRQKI99KYRfpGt8KfY67TO76BsofSrxfDuu+9ixcfhSosihXH0/EDYnD8kUxgRbx6GLNfOqpBKURRtueSTiL0Ri57jNuJ2ciKuqgMxKqSEQBo4dBhmeSkhuDgrAVKU+yLgpQipX+X7D1tXknutSgujDX25ZeciX51/PyYiXKshCKUtzvXwRVQUSh72h8/I0MdmJVkGwwtJgARIgARIgARIIG8QoJDKG+uQe6OwVh6QG73XAhs2rEb5+xf0YQ54d30f23b8F5YWUl3eLSP7u3YjEUGBa2H7hzJVLZKkF1Lt2rVDiQfWuHnjJpaNXSP2NolIkaGNuBBSL9eqhSGj3YU73hqkxGSMrGgbVwwcNAgb+sxGnEjbe1JIySts1EiSEFL60nZaJRQvXjxVSEGLtGmCSeiENoN7opouLteFlH58WUnt06cCbpzfAy4lXNDdfwOu3PrHLCGVmJiIgf6fyRRCLVXvPByFjtXhmyAflCxZEpEiPXDfqZvQy9mQoGnwdLwj99zN/dXAZ55CKvd+ttkTCZAACZAACZBArhKgkMpV3Hmns9bvdoSvry/adpiACLFXqpfN98JUojsOqwKm36zZ6N27N3wrvYRbwk1P1T+mT0CNSLVs5Ixjx46hXvvGWBISjjiRbfekkNJc+04dOI/mLZpj85yPcepUCpLV859SOywL9AwYiCI//U+YTOzBQ+3cJq2CtRBGIurkM6+etEXfEqS4EaYWvUCyBgbOao2KIjJll6gcYJXo8AfOnTuHCH/FlALPJ6PnhC7wKl1Rvr3pqAiDpKP/y10hlTpwVzEtHaKCmklhNHLoaly5c+eJvUbOsBPfH5jTFa6urrhu6y6vLIWTwuRBCKKRkWnqG0/ts4M0tZg0WKZ+FklSFuClOz8LgbQMC884w62MGzbMbA1nJ2fYJil7uP7RKZvOrMSC6YXUmuNX0mCHcwMlInXEFz6+qxiRSkuH70iABEiABEiABPIxAQqpfLx42Rm6/5SJcHNzw8jhy+A9aRIiB5RFi5pNEKXm8NXp6S1MAsIxsFxZxIg9QtkRUnMCN6L9oBrwquWFzZP3pknt04TUyknr0fb9VnjnlVeF4FqCk8cNIhu1HTB67Fj8OCtYCK24DIVUGSGQhs2pLUwm1uHP3QZ0RMbb0AkBsCt3DsFiPFDNIzr5viojUnohpTeR6P5JRzg7F8FKYWUu0/jEdS0GNUbNR0XzpJCysykhUiFD8LbNSfj5zcMJEUWS5hSLRERKmFOYI6T0xIqpm970phND+78Hn4bPIUkIskZT9+Da9WvYtqgrSpYqiSXzl8uIlHZsljFzC7g0wd7o3Tg88w0EL91PIZWdH1peSwIkQAIkQAIkkKcIUEjlqeXIwcFYKyYFgGKyELZ6FR6I85X8x0xEtNgz9ffZPWjeylvTF+LgokbiAXgfjk1vLFz99prvtmZoNiFyxLoPHoTKTRMROD4MtmrAyNBsov7UlvD08kTYwHmIE2InWU3B6zDlFSl41vjvzxiSmoLnaXMf8+d/CxFES1tE4GSgOCsryeYgwhbsEbmD+vOoimDkkE4yIrVq/FFVSLVFghAOXwtXQCks3nAS5hSD8ehw1iJSUzYcR/duXriyeCh8Ri81nyMyiUg5lMBiIaR6PvpZjtcuRRGg+khaUlIiBo1UIlj9+neRJhKV7hkcvfzwoRBgixGZpO6Rqqn58Cn4bJCAG7GxaDLzX9JMYvCHg2U7df85loZv+nOpFP+/N7u/JQX5exWrIubaNahmjTl4o7NpEiABEiABEiABEsgdAhRSucP52fcii8kr6AAAIABJREFUhFQlTy/s3blBRFycoEtWlcYjHcLCwjB+6CA5RjVQI8IaNREYFo5xVU+LlL9eOGGuyUIGQgrW1ug/922ZWndoyUnsiDqazrXvgdjC1TXAGy2dy2Hjxo3Yvu1vaQox9os20mTiVKQRkwnVFOLXL1dix46Y9EJKPNfbV6yAgOlvi70+dmKPVnHhNncTp49vxUvuL0khJUu9ZPiNGwrXRMW04dyDazI1sbnLi1mKSFXrPhkb1s/Eyye+RIOG3c3nmJmQsnbGy8Ldb/+wN+V49ULqwIEDSCzjhKpVq2ZbSN2K/VOYSHyBKPUO1md+dmrfFp918shUSOn3VG08+I2wiU/AkEYtZX0KqWf/q4AjIAESIAESIAESsAwBCinLcMxHrVSDna4IrpydgeHDh+OrrQZ7iVJn4goHhyI4dOmAFDBz+w+Q3zw+sDeXplwcqNWhBbp6lRU25WvwIN0AlKQyz8Fl0KC+2I/z4RbVpjyXxpdZNyXfxJ7TP6LeX2uzJkgzaz+vfu/ohSqdOuFM0Jt4u0Yz/HA9rw6U4yIBEiABEiABEiCBrBGgkMoat3x8lSKkLp6ejBbNO+BMupN4takpqYCNuzYR7n4bsNS3G4JDvs59ISVOhv0gwE+EhvYIk4ljeGR4QK96QG6vT5oKk4kr2DcvWo473flSz2jFvGdsxJTJnbF9aBZTJJ/RuLPbrVPD/oiKWoWjo8S8l+99fKBvdhvm9SRAAiRAAiRAAiSQRwhQSOWRhcizw7BxxVBhRtG3UZm0e6jy7IDzyMDU87pqFDmP3t26IVKc1VWYSlj453IPno/PsMI0bc6VBEiABEiABEigEBGgkCpEi52lqQohpS/FkpXcrNQ9VFlqrBBdpJ7XVSJF8Tvk3qBCtPacKgmQAAmQAAmQQKEgQCFVKJaZkyQBEiABEiABEiABEiABErAkAQopS9JkWyRAAiRAAiRAAiRAAiRAAoWCQMETUkxFKxQ3LidJAiRAAiRAAiRAAiRAAs+SQIEUUovFAaCutw7BZ/gM7ul5lncX+yYBEiABEiABEiABEiCBAkqg4Akp7eDZPUvFuUOB2DA/XC4dN/sX0DuY0yIBEiABEiABEiABEiCBZ0CgQAopPcfWnasiLCwcrdzrIebaNQqpZ3BzsUsSIAESIAESIAESIAESKKgECp6Q0laqaD2s3hmFxtdWoHl7P1wsqCvIeZEACZAACZAACZAACZAACeQ6gYIrpBy8UK1jJ5wKfgtNazTBHuUYJBYSIAESIAESIAESIAESIAESyDaBgiuk4A6dfRFcuhCChQsXYeGib9PCcqiGnpMmYa2vO7aFhaHdyNBsw2QDJEACJEACJEACJEACJEAChYNAgRZSVlY6HNg/CadPn8bAQR9TSBWOe5qzJAESIAESIAESIAESIIEcJ1CAhVRZWFvrsPfHIJyOPo3Bg6flOEx2QAIkQAIkQAIkQAIkQAIkUDgIUEgVjnXmLEmABEiABEiABEiABEiABCxIoOAKKWsPwLkIHvw8EYvEHqlJIT+kxWbjKt8XS1ZcKOIsCJVNkQAJkAAJkAAJkAAJkAAJFGwCBVpI1e/UCQdXtECdmk1w9A+DhRRCaqgwm1gy7l0c2b8fdVt5F+yV5uxIgARIgARIgARIgARIgAQsRqDgCqnilRERFYWGV3egWcf+uJwOmTte8vLCjoPzxV4qa/Qv7YWYuFs4bzG0bIgESIAESIAESIAESIAESKCgEiiwQqpGj1EIDwuCb3krxNxAhkIKOh2+E0LKw8ODQqqg3uGcFwmQAAmQAAmQAAmQAAnkAIGCJ6TsqsHV0wvXtvTDx4GBCFiyxwCbs/Le8Xl4iNS/n0M74XtxjlSbkatyAC+bJAESIAESIAESIAESIAESKIgECqSQmhUWjmo3V8BnRCiupls1Z9ja6rDyYDTqvF4O233eQPCy/RlErAricnNOJEACJEACJEACJEACJEACliBQ8ISUJaiwDRIgARIgARIgARIgARIgARJ4CgEKKd4eJEACJEACJEACJEACJEACJGAmAQopM4GxOgmQAAmQAAmQAAmQAAmQAAlQSPEeIAESIAESIAESIAESIAESIAEzCWRfSFmXl10WS1FOvI0zcwCsTgIkQAIkQAIkQAIkQAIkQAL5jUD2hVSxyjgZHY0aLjFYK2zEew2fkd8YcLwkQAIkQAIkQAIkQAIkQAIkYBaB7Asptbvi9fojaucq/DhW2Ikv3Y8Ys4bByiRAAiRAAiRAAiRAAiRAAiSQfwhYTEihaD2ERUXB9dAo+PiuopDKP/cAR0oCJEACJEACJEACJEACJGAmAcsJKed6+EIIqZKH/eEzMpRCysyFYHUSIAESIAESIAESIAESIIH8Q4BCKv+sFUdKAiRAAiRAAiRAAiRAAiSQRwhYTkjZuGJxeDha1aqEBg0aIOX2TTlFuvjlkZXmMEiABEiABEiABEiABEiABCxGwKJCSj8qTw837IzaifPH/o3mrbwppCy2VGyIBEiABEiABEiABEiABEggrxCwnJDS1YT3pEn4vMMjNGjYHSfi88oUOQ4SIAESIAESIAESIAESIAESsCwBywmpInUQsTMKZQ4EwGf0Uly07DjZGgmQAAmQAAmQAAmQAAmQAAnkGQKWE1J07cszi8qBkAAJkAAJkAAJkAAJkAAJ5CwBCqmc5cvWSYAESIAESIAESIAESIAECiABywkpHshbAG8PTokESIAESIAESIAESIAESCAjAhYTUsXr9UfUzlX4cewbCF66nwfy8n4jARIgARIgARIgARIgARIosASyL6SKVcbJ6GjUcInB2rAw9Bo+o8DC4sRIgARIgARIgARIgARIgARIQE8g+0LKurwkWSzlD/nKA3h5Y5EACZAACZAACZAACZAACRR0AtkXUgWdEOdHAiRAAiRAAiRAAiRAAiRAAgYEKKR4S5AACZAACZAACZAACZAACZCAmQQopMwExuokQAIkQAIkQAIkQAIkQAIkQCHFe4AESIAESIAESIAESIAESIAEzCRAIWUmMFYnARIgARIgARIgARIgARIgAQop3gMkQAIkQAIkQAIkQAIkQAIkYCYBCikzgbE6CZAACZAACZAACZAACZAACVBI8R4gARIgARIgARIgARIgARIgATMJUEiZCYzVSYAESIAESIAESIAESIAESIBCivcACZAACZAACZAACZAACZAACZhJgELKTGCsTgIkQAIkQAIkQAIkQAIkQAIUUrwHSIAESIAESIAESIAESIAESMBMAhRSZgJjdRIgARIgARIgARIgARIgARKgkOI9QAIkQAIkQAIkQAIkQAIkQAJmEqCQMhMYq5MACZAACZAACZAACZAACZAAhRTvARIgARIgARIgARIgARIgARIwkwCFlJnAWJ0ESIAESIAESIAESIAESIAEKKR4D5AACZAACZAACZAACZAACZCAmQQopMwExuokQAIkQAIkQAIkQAIkQAIkQCHFe4AESIAESIAESIAESIAESIAEzCRAIWUmMFYnARIgARIgARIgARIgARIgAQop3gMkQAIkQAIkQAIkQAIkQAIkYCYBCikzgbE6CZAACZAACZAACZAACZAACVBI8R4gARIgARIgARIgARIgARIgATMJUEiZCYzVSYAESIAESIAESIAESIAESIBCivcACZAACZAACZAACZAACZAACZhJgELKTGCsTgIkQAIkQAIkQAIkQAIkQAIUUrwHSIAESIAESIAESIAESIAESMBMAhRSZgJjdRIgARIgARIgARIgARIgARKgkOI9QAIkQAIkQAIkQAIkQAIkQAJmEqCQMhMYq5MACZAACZAACZAACZAACZAAhRTvARIgARIgARIgARIgARIgARIwkwCFlJnAWJ0ESIAESIAESIAESIAESIAEKKR4D5AACZAACZAACZAACZAACZCAmQQopMwExuokQAIkQAIkQAIkQAIkQAIkQCHFe4AESIAESIAESIAESIAESIAEzCRAIWUmMFYnARIgARIgARIgARIgARIgAQop3gMkQAIkQAIkQAIkQAIkQAIkYCYBCikzgbE6CZAACZAACZAACZAACZAACVBI8R4gARIgARIgARIgARIgARIgATMJUEiZCYzVSYAESIAESIAESIAESIAESIBCivcACZAACZAACZAACZAACZAACZhJwGJCygrVZNcvooI6hJ/l60VYy9cKqCFf7ZCSZog2+E2+PydqWrLYoI5srhxOydc/8MCSzbMtEiABEiABEiABEiABEiCBQkzAokLqjVpv4O0ijRWcjj/j6NGj2HrjVxRzKY1BVUfD3t4edikGQkr3G86dO4eIS5EWXQYHNELTBk3gbncBUT9G4X+ItWj7bIwESIAESIAESIAESIAESKDwEsi2kLLBu3AS/wSW80GxYsUQU+4XSdP5ZhMkJiZi81/vIEm8tnt9kvy8xNVOCu2S6+TLPy7nVMG106KrUAtfodnrzXD9bhMc+PUXNe5l0S7YGAmQAAmQAAmQAAmQAAmQQCElkG0hVRS90KJxS7T7ywvXrl3D8lvzJcpX4Y1m1Zth+42uiL4aDQfUl593tJ0Pd/eXcPTCGJxJjsZNkdSnLxdx1aJL0MJ2Jzw9vfDblZo489fvFFIWpcvGSIAESIAESIAESIAESKBwE8iGkCovyY1yXImX3N2x7846HPj9gNgDpeyJckRdtKjSArcxTI0IVQasdJjq8jFcSrhg6bUWiL17D/+o/HXoAJ34Z2SROShXrhyKJCXIb04+HIQDVw/gMIrI940wAc0qN4P7w6LyvbNuvxRww299BCvRvl+x7Sj3XDmUjr+fZmWtSq7G0eNHEYINhXvFOXsSIAESIAESIAESIAESIIFsE8iWkNLvfZpSKgK3b9/GjtjP0eytZrBLVoTU+TNOeP7553H27y5qRKgyihYvjZmlFyA+Ph6f/tUM95NTUoXU81b90KxZM9S91FFerwmpu24fy9S/8AcxKF2mPEaXWy+/fz5Ol05I2emcMaH0LhQVKYaGQiqp6HIc/OUAPseWbENjAyRAAiRAAiRAAiRAAiRAAoWbQJaFlBX6wOM5D/QrXh+/nv0V1avo8Pvvv+OezYt4/rnncOa3M6hcpTJWXOmKG3G3cQ9tUKJEeYQ8/6aMII2+PlYlr0SqAop8IyNRj1P+XoKHowfq1j2HAwcPYlvCXSmkJpWOwAMhxP5zYZqwj4jFNfwo27mGRLW9ZijqWBrBz3WQAm/0jWGFe4U5exIgARIgARIgARIgARIgAYsTyLKQsscANKnVBI1jXXFPpOg9VyYO//31EF6p1EkIpeuwshFpd0Wc8dmVLnLQeiFVqZIHAh2q4ejpowjCp6lCSh+pmuzyHex19o9NKKzdZeTq4ImRuCEE02mUlvXfx0J4veaJxOJ75PtT1hvx/f7v0wipV0U/03SNcO78OUxLmGBxaGyQBEiABEiABEiABEiABEigcBPIspCqhM+kK5795b3Q6XQoluiEu0JQlatQG2d/+xXlG2yWKXmbE09LwsUxDk1ea4pWjgdw4NgBRGKXSr4Jipcqj8WlfaUN+trkL+Tn1rglX//CIfmaglbytZx6laPe3vz5pqhb7lCavU826Ik3qryB/7N3FXBVXn34oUsF7C6chajYMZMZqFioWNsMbD/sbt3cZs7W2d01nTERG6fDVmxFbCZKiIDU93/POS96L17uRRiiO2e/73u9vOc98Zx8zj9OV5SC3w0/7Md2jXQi/tvtLWsvEZAISAQkAhIBiYBEQCIgEZAIpAECqSZSkZf2IGfOnChmXxiPHz+BpU1R5gb91ONvcT3UH5dJFqWEbBiDhpUaoHrMQfhc8sEuQZCAOrDMlJ0RKeWeqYBcd1l8I+MQJpHa4D+ZqQbmsejGbKhyv+a1NnnNL9zNE7NNw/bpfSKlvA/IfV0jHUmk0qDXyCQkAhIBiYBEQCIgEZAISAQkAv9xBD6aSJXBUtSuUgc3/V3w4PVDcmJuw6C0pzullPAK/2hAm8+4LSNCNtFHP3hBrvpe9canj0jBOIrfU0W2Ug+ePkdYYm75NC4ANicH6+8TMkmk/uM9XlZfIiARkAhIBCQCEgGJgERAIpAGCHw0kfqKHIkrqn2mRl448PchRqRMTc3R1MkF/teu4fbb6xrFs0A99js7/mLPx4j84Pu85AJdCfpU+4AoFi8Y3FbqfSKl/M6PsuzvFkSklKCqCEoilQa9RiYhEZAISAQkAhIBiYBEQCIgEfiPI/DRRMoCLVCHJFKtgrsxCK3iuM5dYIFR8Dnhg6NElWSQCEgEJAISAYmAREAiIBGQCEgEJAJfIgIfTaSMyAufDanxjcsxm9lEKUQqJjYGu4Ia48HbAFxF9JeIl6yTREAiIBGQCEgEJAISAYmAREAiIBHARxMpiZ1EQCIgEZAISAQkAhIBiYBEQCIgEfivIiCJ1H+15WW9JQISAYmAREAiIBGQCEgEJAISgY9GQBKpj4ZOfigRkAhIBCQCEgGJgERAIiARkAj8VxGQROq/2vKy3hIBiYBEQCIgEZAISAQkAhIBicBHIyCJ1EdDl8E/tCmFks1b4PdO+fFNs/4ITOfimpPjeSXkEU5HHqRx/sVFerfSOF39yfF6wU44U3kjvkgQzxj9KWTIGObKVEDBSlTkrSil5i0FSYsu4ECseBWXzrWzEvmp5c3Cf1u84k/V5c3s9fvwJjIS0zzd2d9D07mYMjuJgERAIiARkAhIBL48BCSR+vLalNWoZIeRWL/hJyx1ccA+n3ufhEg1rNcItfLZYOG6jUhrItW/Um04ODhg0OaV6dyCFjAyNsXo5d8jKjIKM0evwqBBA/FVXmuMGPEDwvm1ZZ9fICJVzLkCug/i971lijbGtm3bcGzPveTrQkSqQ8/vkc/GCDOmrwLSm0hlBsZPmwrL8Bf44YdZ6Di+I/Lny48F3ech7E1kIpEqVLkhvL0PYu2YNpgzf7skUp9fD5UllghIBCQCEgGJQIZDIA2IVA5WqTzohq9zfY0mVtXZbxOrs/C77oelWEBX7JrD0/YYcufJjexR/Ajf3DgQQUFB+Om1G/sdhM/1KL+cUhtMyd4HVlZW+CGoK95ER0E9IE//FncEbDLhzdWJ2LdvH9r0m/fvFME4BzLnzYdTVYtg7fadmK6VSyZkRqNajdDWPgKLft8vrk1Ou6LMcajEiFSzPzenXaIGpWQDIyNTDNxUC0+fPsWmCefQpGcnNHM0w4iRqxD+zKBEDI+UyQS5ieCM7+744fTF+wEDhYwuJg9L24qG06lTp7B18WnD82IxM7P6DV9fi/WfK+tUUZOOZGzB6l/aIgQzZvyh3pOdwjxTEZ2mnwHTJ8Lszt8s/xrjy8O5fHnsbbkeYW9jIARTNCE5oHqLFvBd8i0qlnXG+aepyFN+KhGQCEgEJAISAYmARIAQSBMiZWFhg27FNrD7pEo+zc2AVYhUTEwspof+iH/++Qf98voiM71/n0gp8Q7mmYADpw581kQqa458+CVXf9y5cxezo/7H6v8pidTs1avRueIDVK/ujjvh/1I//w8TKerd+HahI2Levs0wRKq/lwPGjtgEBIv2VvlPRErb/zMjUtmBziP7I3fIfb1ECubm8N87iualtyjX2DOlwMj4EgGJgERAIiARkAhIBDQQSDWRKopFaFCiAcrbb2YSpgn35rAMSmM5XGq6wP/6OAS9DMKAoj0QFRWJscE9mMSmABbCpZILSiQshs85H/yBJ+y7XKjCntbC6MIE3ArmjqAmRWDJfgejJHvmwAv2fIYz7BlBf0kunQDkZe+zgUvGMol0w1GU/QYOsP8PIimTEnKiPnvaiHhhOMh+h6Aye+ZHDTiZO6FN0aLwu+FH9Tgs3vN4r+jL5NIJRj72Xn+9eLz8KMueZohnzwj4sGeiRC9HORz1v4iLo5pjzrI9uM/eKoEbkxQDN3rhKAGPxVOYltBFyjxkJ7KghKJCV+u5+HugsH0qS0pT+YxzY27TelizZ6NADaIVFXyERMouDov27BS5vrNNuSnSMxLpVRZKWDxX4KJ4qiY62uUZlK84HIo6oMqJ/SJmej1MYGxkgr5T2+EtSTx++3Ez6jZvioZVHDB58lxEvRbl4N1Hhf1d4bRtj1TghYkS1O9VIEjik62CPQZ5NtIgSkaCICdY65FYqTlrl0eYQpmG8Qjv5E56iJS2LRV1qwY9aqNcQmZNiZSueqmqf5lEwVRBNB/WMBXGS4nl0U5HtUlTv7MG+o8aCsuIF0y1sGb7yqherToWD1mMKCK62vI0p/aDsWr1TAzOa4RAIp3vxkd69R+Zj0RAIiARkAhIBCQCXwoCqSZSbbKfQZEiRRB/fwR8X/jiNPgWOS9mooFTA7yOWIoHDx5gQHFPJrH5KWYQe68SqcJRc+B91ZvowCsokq0uTmOYZMs6lm+BTMxv0Xd3sCbgKLLYZUffsk3x8OFDBETkg7OzM7JHvyCCFoUN/pMRHBbKiFRy6ewOCEKDeg1h8uwJHVCbwSF7NgQGBiLarASpHubBP1FrhITMHKam5vAoPon9PROdYivhXNhcnL54hvKpibrV66ByfGv2d4dQviO9n5PrDHk/Gg3/ew8YkUouHYVIGVYvHq9HqUFUPwuYxXMidT9uk4ZET/dG0QqZbe3xU8vmuHXzFho7lkDEmwgsO/Y32ri7wyb6OdasobpHcfP8crYF0a1bNxQNC2G//em9YuukEKmK5StiZKW67O8VXzxkz6vZsrHnsec3sGnvAQ0idfbsWdRr1pa9fxofghUrV+Ev9ksRifL0JlTkBNqECJVSLq89OxDy+nUiAdMuj+PLYLx48eKTEClW0MyCEajeDHhzvGMkRFwUgtWoTSnxgj+0bY/y1S2CXr16wcyIHwgEX+SEQOGxyvc1Ojrx7BI4zhCqezcOXKf2+gMpIVLvl8c0PhYvX77EvMGbtAiHfiL1vi1VqCUfp7F+tzWIlM56CdiK1CqAtm3bYtqk2ZgyeQpMs/F+dnzZURzy9kskQNU6VUfTZk1hasTf24ZbatqiCQKWqBlMxEoJpoJoJlFM1HnQoNFM8odEQCIgEZAISAQkAhIBvQikgki5ILNVdvyUvxNCQ0NwNOghXCq4wDqiIMv09pNjyJcvL04EHELWrNngkqUck9jsIcmRYjPVKUs/5M6dGwdNB8DX3xfF8RtcyrkgqznZWVAIiavKntmM1sD3nC/Wk2TEMlN2zMgynxGJyOw83ps3ruz53GgMDlw9QJKUGcmm8xfaMEmYc9Q/7Duj6PzsGWHJj7pDTebD+6I3beDH4htHF+TLtI/9PRjO7OkQcwR+5/2wFi8ZIXMO7sT+bmdyij2DbMNIdSgGu+9Mx4PnAfgKK5NNZz7J0pKr1wuTXjhw+QDtq5fBpaoLSkWcZfk8ysqP7rWJVJ9Jk9H522/xXelSCCGCqWp6KTI4Szt7+NbgkrxxPnfQunVrZIt9gjVb1qB3Qxfcvn0bw++/QsXSFTHFORvWrN9KckUugVlYwwV2dnbo9cdGjpOBqn0/5DZBcPALfO1zEiYmZthfvx5evXwFj3PnWDoLSapUsWJFdDuyD49e/EM0Kjs8WreDZ3wgVuzai+2wRcWSFTG+EpVn3VZCk4cU20hlKYFL/v4onk1T6dIy4SUCAgJQo0ojDeImsvnoR+k++eDa2BVrOpCtDjk9MG9cAD2JMF1fsgzehwLwliQyFdwaoEf9rzByxEKE/sNxbrugLpN07Rt4hOUdbaCNVBLVvihR9Bgu2mo0vgQdPJTH8g47uRMGkvR4jhyJfJlvkCRtFxL4cKCgi0hx93xOvbPA1dUVKzts5elo20hRNEPqldDclhFIp+eRWDB/AS7dSEA1t+bwcLPFyJFrEB3CJW2jehE+Izcg8tFHN4XmhzZVsdbbG1nPDkWfAUvS3QlLGtVCJiMRkAhIBCQCEgGJQAZAIFVEqriDEwaZfoMbN28iq2MlJinKFFUEeUmCc+3BIZQoUQJ7b25DGYcyqGHGjeHv5uBHxfmeOxIBC8WS5y3Y75ZFTjJJ1MvAOfB95UuKd7VQN29dlMyxHz6XfLCLVPpss+VjREoJV0J4PHt4woUIj0Kkjl89gTpF9iWbzhV8z4hU0ed3cPrhX6iZqy1Jpsxx8OGfKJOjDIyzr4fPdR+UzbOHOcd4cGkMrsf5kwJhBabC16JEEE5f8cUaYcZeFV3hUsIFRhH7cOCRYuvFJVP/4CQjjK3y/J1sOisQnmy9tIlUkeDj8LnjQ6pvd1k+2qp9+ojUqeolcOzYMWx/kwndOnbD4/MHcPTGeYxs2IARqZH3w+DRsh1qBvlhk68fKTLyjXhHkhx93/l7DD6wjREeQ4nUILNXWOhzGBuECt8iIk6Kk4iGh7yZhOyPOrVx6fJljA3wZ/lEUovaWdljW8NSOHb0GGaHWqLHdz2Q7cxGeN8MwJ9i0KSYSBlz1UjEq8qM/KfqvdtYpKvP27eIpvdRf1Il2NraEiHiqp7RZDrYdlRP2F68QpKk03hLROb7kYNJZ/Uo/T6PhGiOcxa3OPTo0Q1r2m/kRMVAIqXtbCJzpAnmE0G5cSESuQoWwnezq2DXrl0IXM0ZVjRpnFoUzI8fR9TDkiVrcTvRJ4VuIqV4K/zfxqbMCcXD1VwHMQmRIlU/Q+qlEKmePXvixPiZuHo1HnGmRrCick4ZVZPKsx63L3MiNaZPSfIeuBXHdqjMUC/0yUeQRCqVAMrPJQISAYmAREAiIBFQEfhoImVHEpu6JeuifFQMqe9FIGtO4My1M6hWtAKzlYq3DIMNeY9b8SAKDcs1QFVjbo0QlFlTRS4YrrC3z4dFuRqw77xe/sridSYJjHNJZ7zK3Bvef3uTHMsVTnmcMCy7PYs35PkYrVY0LJ3cRitQxtER++6NwmtFhcypJq5cuUKSsjJoQOUMfb0eN+/ewoDCI5kIyqy0AAAgAElEQVTkKyAXJyxGxiFaKoQ8+2akzOhMXsAevq0M3xtXhEWX8qYOkzT9mt0r2XTe4Fs99VKrWQKOxZ3QOte37A8FghwYDjNfcRsu1TtZ1x+nonPnzvByKIoQUo98Rxu4ROpwLU6ktobZodv33fDgwj4cveyHqYJIzSAi5enRA41MuPu5p0RqWP2NohFH6Y3euytFRErba987AuTNynP0668YYRrxWjV+ofxIcuXt4sSI3RLqNko5H15eA+8L93BBwJHRiVTR/kWYRGpJz4WIJW6dsxaYBMZv/jmuukbjxWv6eOS34qqgcfEk2mFAx9K/4zGn+9IUESmdXv3MLGBLBGXYFCciKNvx8JgA0JgYj4kpxq5wYcTo/EZVUqeDSFH8nAULou80R+wmQnZhg9Bl1JZIEUE0pF5GLSzh6emJPe5LNL3raY1q69JZMXz4cCTY8AOKa8d3YNuaGx9/EZRNdS6R+tsLfbyWS4mUFt7yp0RAIiARkAhIBCQChiPw0USqIKbBpTqpe924DTOS6JiYh+I12bQ45C2AmyShKlDCHn7X/EhyUhouVVyQ98lxIbHhGzbVaYNCpBxIsvWjWUVmCzU2dgWy58yHUVl/Z/FuR7nDN8CXLK86ok6FOugQ+Rq+133Jrfo6rVoalo6z3QHkIYnZjuuDkDd3HnjkKgbfS744h0aoXa0Ozl2ayLwNDnAYycqzIW4ty8eYrH6U8M6pBc++c2Z/shEristBX+H6s4caREqRoClEKrl0YtFdT73UapZg/yhEhE+RdHW27Y48pBq5OqapsMXi8Sp36EjG9KvhmTsXAskG5mOJVJazO+F9/xZUL9GqLwTawrJgqERKH5E6Xqs4k0j1eKDqbtnDhiRVB+uUwlEiWKvCzNGjXQ+8uL01dUQqnVX7FCLVtGlTFA3mXh5eZorAtq1bcXs9v2hKJVKn987F397Ut1QbKwE0eRNnwVCJlD4iNfyHsti1exf+3iSshgQx6vdTWSJYW/HkqNrPdBMphXiNWVmHES99REpfvQwlUuQNhgeC0ZS0hqcO+Q6Kzd22eWpPVMtt4NOuDk74H8XZKV9jzqJTkkgZCJuMJhGQCEgEJAISAYlAUgQ+mkh9hflMRS4ocCxy5syJXDlL4vHjxzDJ/BVTrfMNGM42+DV1SmzUwjgw4jTWltsi5YjjXvpumnFJSKBRcybpeS2cVzhaLYHPWR/yEnddqzbJp3M7bjj87vihU84RMDYxwQ9Pz+PrYl/j60ynmE1U2cwzkTdvHqwI5DZPnQofYJKkAiF8I2xqEsgkUrNeuSCYVK6CRO5ts/qhKHnsK/mC74RD7X+BzwUf/E6US3EO8b88u5JNx1RvvRogMxGyuZlnaNbXxpcRvnnhffDg6XOhUEhR7GvSRvEkzk2sjTlLTrznlcwwiVT/+0+Z84eZJZ2wZtMaXBHuHkxF7r6JpeDOK3aQndhlIkKb751nb7jvxfe89mndI6UtSfJybsxspI4vm4FHZCGlOJPzqO6KFw52zLnFY7KRalS3EUZmMcaK3zexja9HjaaolTc7gsnZxNdHua1cxgnc1qn93CY4e+Ys7uxRERElfM8rn+L8oW67Apg4crFut+XGJlw1b2Ztppp3+3fOsFLqta/+OLLnIxupOf2nMQmZ4kyy28jmyPo8K3duoTaw4ryBtAwHLW7CCNPNraLcwo36N+O+QeHChbFs5DLm47/D1CYoSOWLOxPInU3QMDCkXpb6JFLaXgaVmYr0LweMaEYqxI+wY77q19HQlufeM2t51GMHDa0LlkIgSXQT75kyNBkZTyIgEZAISAQkAhIBiYBA4KOJVBmSCdWuUgc3LvbGg7cPaP9kx5J8A36P1FtyBK6EpjolNmobOLB/DDDdySQ7CpFSVNb2vP4HLmVdcDaoKpP0mAp36rbB43DgxgH4kRWSZkg+nZOPv0dQcBC+KzmG2XIti3iChlUboEjYVmYTVSvXUnah7rKADmR3FEFyn1/gUsoFxSIzs2x0ESknkoy5OLmgXLgZi/c+kVJ+V8OkZNPJrrdeHyZSMebH4XvLFzvIuYYShBdrOrkvh8mrVmN4qWt0j1QnXEg0LTGcSCnpjbLPiyZNmuCVJa+XKREqhbh03r1dwM7dqY+1z83iBYt4Sbz26SFSJchvXyPnRmjnWISlF0eXwSre+Abv504tFCJlRv/t/qYmsmfPjhBzG6by9/qSH6pWqZIhiZRSbvsmZqTKRzZRkSoj4LC975VP+V21UyEmuTKL5e7mrGLjmXfL+RN38w+ISCmhXI+cFK8ZMr/hKoAp9tpHw7J+j4ZwK1GGfR9q9Zbls260cB9PRKpDz+9RpkYB9v5NZu59M0dIAc3ykKlZ/2n9UdCIi4p+v7wPIa9eoXGOsolEypB6GUKk3vcyGC+Y3rmTB7BjDZGoxA7PYdIfuPfMbad3kjOPt+hVsyH7RBIp/cjJGBIBiYBEQCIgEZAIfBiBjyZSqmpfQXLYoDhZeMYUzszhWtAG1wKv0W1KidbrEvt0RSAHLC0z4QypQyoShZ+7dWe5i+t50rUk/8nMhO1REhU4a+5MYcL4SszG6PSWJI65/5NwpVulrZxRskULXJ9dC/XpgOaI9jlMuhVEZiQRkAhIBCQCEgGJwJeCwEcTKdXZRAMrfqb7LBM/ebeMOgufv30kkfpkPYRftVu7bR1s3rwZi7zaYc787ZJIpVd76HLKQERKce/dprUl5i/YjIDj6VUgmY+CgHWNbvD2Xg6/gaTy+tsJ4fNSYiMRkAhIBCQCEgGJgETg4xH4aCJFSj+aF9/Gv2b3J+25N0HTZufjyya/TA0CJjnQd8wYdKmZE9806phyTajU5C2/hfaFtEm88UmM0hWBVatXIJJsG/v06Zeu+crMJAISAYmAREAiIBH4chFIFZFSYMmFKgwda3IHoYRgcP/KKTZh+HIx/jQ1IyKlhCxxXIdJtkc6NwO5AWdBdXeo7Y0vnYsjs5MISAQkAhIBiYBEQCIgEUhbBFJBpNK2IDI1iYBEQCIgEZAISAQkAhIBiYBEQCLwuSAgidTn0lKynBIBiYBEQCIgEZAISAQkAhIBiUCGQUASqQzTFLIgEoHPEAFjobMYr9wAJoNEQCIgEZAIfPYISNOAz74JZQXSDwFJpNIPa5mTROCLQ8C1ZUt4eXnBtX79L65uskISAYmAROA/iQARqV/p4vIcIWfQp/8kaWP9n+wEstKGIpABiBS/8NUWMexpLEqe5KJMYx4vfzyPZyHiPRHPSK0a82tMgTzi+chQRD5VPBN+wa1DHK+JrnqpxTMSXgwKgksCHhhabnHSBOGEQvWJkOiMwlggFv9UI8XEeGa5+N9jnn8wR35d7Hv3VhnTDa5KiH/MHvbivcEXoYr8soj8Essp6mEr6hGqr15a79XCJ6k/eaNkwSyEPYzIE6US1HiJ93GJehnRlcFKsIvnnyXWSwunpPmIEhgaT1/91Arpemrlo7MdRDwLgbc6HrXHFywqwpHuZbq6qC76tmuHRYefaeast7wcZyNj7gwlQeCnrxo634ty24tyG9y/PjpDPR9aN0Ilzx742sGGRbQ0eoRjR4/h9I51BuWYp1YftGnTBk/NSrL4AWsrw8+PZgXeHXWGKgPXIDY2FufndzMoH/2RsvEoNvwCZtMIPtPEGolxbRzE38fpKZj+jNI5hoHrTlqVKoXrV1plm9p09PYntR9YZNXMKj6Q/35r4A2GlE7pqtVQu/1o9lmC9VVs2rQJoT7iwnBdFTGth3o9eiB7/EFsXbma8kttjbW+Ny7B/2AuLlaPvyPqlWRGTOOMdSRn4cBemEbfZc+0uo0wSTsb54BDeWecOLYIkydPxubphC2FlM+rfF+TDxwvvlq+H7hGQ6GU7mPSB+2Pz8Xg/cbHZ/HvfGngumzoPuHfKWTSVEV5Rg//HuPGjaNrmJ6iM+1L1v95MV1KkCGIlImxKWaN8YSjoyPmzFyIk39fTjpgaSFq3LwFprStzYAxj49CcHAwOo6ej9A3EWKYvsPM2ak0Jk6cCPNH1zF06ARcy+jrPBEph7LlsGNw62TrpdbQwtQC8+fPR1mLcAweNBin+L5ffxAnTb3c67G4lnFB+PvUKVQhF+n8D4Wwx/swvqkoNkoixSvHd3I36tRha1I7eK+b88G8LOMeYcLIkZhMd1exkKUELvn7o3g2vsJZRj9MUQev6d6T7sNagieHN2q4cf913T54eLhi0aA2/J4sffUS7uBnjuqlUe4k9ScipVxo7HfPFzlz5oRtbBhtTOPg2aoZ9h366919XKJeJXMEITIqCnW+qorAoCANIvU+Tknz4cVQ65ctJor9TsRZC121vnaxPN6O5T+n7KRQq91Cb59F9ep1cD9CMyO1PPnePkFAQABqVGmEkNevk4wvZKsDH/+jiN7YE70HLk1C5LXLm7ReHOfbt3fR/26jfv02+vtuMjHUcpv6H/9gvVKV+Ed8XLD9QlSpUhnbJvYBImkTQUSKBUM3lmbOPL5dBbiNHoOnW77+ZETKwtIGHX+eioSEBOwY6Yk30dGMSCkb35YtqmDqj1OB1wZumD8Cy3/nEzMYtO6kVeYpXL/SKtvUpmMIkVL6Qd1OPTWyypIQmKKDA6iEzKQ4kXZrdPmhBXbu3PnpiZSlE7oMGADr/AVY/ewT7mAzEbw7vidSC+1HfZ+3Tie4NWuGjWO78HH4Uakk/ehDREqJ1di9FFatWo1GRbTWN4PztYKpqTl2zeqH8LAwdBg7X+NLIxMzjB8/Hm5FrPDrr79i3fkMf+RtWM0N3m8Yllz6xTJwXRb7iZNrJyS/T0ivgovyHFg9DR5EoE7v+5PlnHLi/3EFzgBEygZGRqZYMaoxI1ILpi/DyYuBSS/MFAvR2HaNWU1LvrmA4Bcv0GjCLoTShKINWLtmDdGlSxcYPb79eRApUb9f3KsYRKQsTTiRcou7hsGDf8V6vSdx/KThx22L4OHuDodQzrweZ7Jjz0sLeqPPgCUItKmKtd7e6FyGnzT/Y16UPe2MAtiA+bqCO+rUro012zeyv780s2TPvFEBogfGciK1+A5yODvj5p/jaF20hvlbfqL91iwK9ymdpuVrIYQISLCeflu8w3hs3jAJ1vvnwKXJQKjT7MRNfkSkKmJv7+aYs2QP+mzblny9LB3Rge7V2jCoOssxyiQ3e74jOD14Pas3xWHvzagQz+vzxrgwj3/nAKrXcMUtQTycOvTHpg3zEH/lKYoWzYPFw+ii10UnEEgneUrwHD+BTkb6oWAkP8F8Zl6MPe2vbaCNfidcQDl4UHk2DeQb5ggj/j7eMojh7OFUFSG0/35qXxMn/E/i60y8PFGmvNyGEykbtpDtOHEElSuXg2rKlOPKFiqHB85Fs+SATJWx5rA32pfhJ69mJnfwkMpRr3xbrXbi9Vu6cQSqVqmKRuVcNYmWeTlMpoV3XDMum4wyEzgnPMPaVavwXd9JPD/rcihOEq2bi91wi4h8CWrb1IS+438lvAfA6PqnJlJcAlVp0DzExcXiwlzNDWaK62jXHe2ISN3b+amIVAmYmdmg8cwVCKONUNzFGTi5Zw8dhVdCftpAt2tZFLMUIhXKJYufTzBw3UmrCqVw/UqrbFObjl4iZVI5jfsB72/tZ/fGzl078dr7U0mkKtMcZY3uU7/Hnbt3cGwe9XElmNqj2bff4viGJWlKZAxup4bj0cTNDWcH1UBkbAy0zsEMTkY7os52zlwVK2ldqB20FN80G4z7Kc3Bwh65ypXDoy5f4e7duyg500cjBSM6QFaIlFfOx0Sk5mPKzZRmkEHj691viIPrjFZ8Q9dlQRQXjGybMYiUwHt1UxPNfU064ftZESkFk5yk2lcghw12jm1LB72ROomUqvonFLUSN+DphGvKsxGqHw5CdVGfat/HEClFAuDzyA9ZsmRBp/z5uARFMPnRtY00iVQpIRr1fsxE/Od8ZtMFzBbo0GIA9v25jzQouEphnwm/YixtYI8vnojepEuthlDrythIhKx1xTeMONWr2IBtuOOpYZYunY9JPYemGZFavmwPVjwPTr5e701sm2hD30GU9Z3KHSccK077o3Kl3LC/cpQGZD2S2PC/71k0AAMGTkwkUhO2+qB5i3qY2KorVqxcgVd+M/BNk+GMSCl47Tl2UDlYxfIBQmImJFhlM/2FOSNGYtxlB3h7r0QVUhWZRMRz4oLjTEJz9d7vTBK2sH9PzFm8G302XCTCWA6219TycIR1qgom6Xl8Y993wjiS+tTHkCHj4X14Pwrd1SJSRIA6ErHrUT0rHTwMxamjSxBE/eNDRIqV8/42zJo1Cyunr2fpJyq6qMTP5AYq0AJ64Sln+B3cqsDV1fVfI1IQqhT2QtUzvU6ikg503l/qjltOByIvvigidfDPg+hdPRJzp08Hwkun8QY65VNm6r5IfyKVkvUrdXVLu6//y0SqBanmGucNw865c4EQoapIREoJprF8hkkriZDBLZbeRMrSGY6kgXJ1Tj3ULVsHx1J6XiKJFD683zC4xdM3YgqIlFIwC7He6jQBSK/Sf75E6t1CVKpkKexZuAY9enjCKiEY8XFxmDp3FU5eC8HFJCcOOWBsYg7v2S6ws7fD/3pvxbOIZxg7qiOTSHkvX4tWrVohq3W0RjoX1AYxsUeWAgVwYUglRqSajduhIZH6zrU2k0Q5hvGjjX9ehGDoqCU4oH5vxClWoYRozJ8zCVWs37DfmeNCcPLESTRcf82gpm/fpDHLx+bC7xj60wacAde592xMqgD091fXbmHolPmMwPXt1RlDK3FVObOEKLwgSdp3o9czNbHrpjaoRxPVJleuOmAdH4IXtAGrN2mvRr1M6V2LZk2wsIWTZvlIGmeoRErZAB98eA85s9M+6E+uKqfeF5uomKNKpL46By8Skc47ygnTjA1L0a5dC2zrU58kQEcSVbk6TNmAsWM7IGCukGiJ0lnX6EZEYTmqR5zi6RxRqaFB8CZGMkQipRCpJc8Skq+XPiJl4QQ7IkABB0cwwti/SXvsO+IHTUsxpVhFmL78qaMTkCN7Dji5zMAp3wMo+88mIl4dcM7YCaVI0uJPkpbbvqdQ3O0nVhfFcFdRRcwdcRb7Vq/C0NPZsHnjFEQeWg+Xhp3xWks1cceSFYzQHH3qjSyZs6BOoXZ48DyQCCw/g0xis2UgrDbVu5HEbTkq3NQiUur3Jk7ITTjcPDyAEanGZVtpEl4rUb8ZDdCgXB14a4sUhcpfPZtADZXRRNs50Q4rhrb6YIkDjyzhkke1vQZWZkTzefZajLDnjb7BFqbe/X5h3zcR/a8oSTeVYHL9d80TKdGfm5WIp+/HYsaMaSyeZdQFeFK/XHeI7wyisxTEelJp7ViSW1c+ts7Lnvki/sI+yq8pSWuTDaqNR0cuWQuy5DYjuaO5DNXu9UWuAveG//2rdr1Qq1YtmMdx47Cn/1zCbtqwmYTeYr/j1Mx0SaSMhapR7dbMlsosgc9jESQhvnbtGvzm9eUpWNVDpqpVSTW1DvsZZmrH3p9Z4ily4BIFp3r1sX/5cnQd8R3r/xGm1sxGJcbnOKyNbeA+ty+TEFQo3RQXLl5A+InLKFStGtxbqRIpnlzWum3QlspjFMsl3c9fHhEbUVtkdSiGql4DWf5fO9fC0ydP4H/iLFqSwxLEH8eSqYTPS74k24t6mQjbuVs398Nn5UrCL+mIVKFK2VOsXyOb6Vl3+Aw5r7MLGnzzDexj+Ab6RfATDBu5FqdEpsqGOtl5Xi2cnvVLya1F82ZY4ubIvlDXi05jaL2gqfiW1nqRmGw0qXgPXojNby1gSv/NH90MH1qXp8xbg5NXX+KygWA5DjrIVJuNgvxQq3YthBtnRxSNtYNjSCLyhvTlDZVIkc1gQVrnWlen+ZNCsFlOPH36BN7TaB6IIfQSbST1SKS0+nOQKdeYiLk8ldtIxWqOC139x8jlZ9SsWRMnF49D9+HDEW3Fy3V+vQf8/Qgdmx5wp4OlN6c6Yv9eX522iXrTMbA8IFXePDSeWrWjsUAhxDQvGx/Hf3ZFXGw8yrpPRm3C/6FlQfa+SCSfJ5LYXuob7wkGzhuJ/aMIzC0yIeDefMycOQszZ+02rOfo6Kfqx5cCn9L+aA2uiP1h17zhOLB/P1q5NmRRzGNDSUK1GNOEhKqt2NcdXjUb0bTnGdaBrx9HaI2dtfIkzoqdjK5x6k3v+/bshzFlQeNkPtYmavDYMo2oHUOqIG/evLSf3IbQiFDM7PyNxni3jg/Dxo0b0fOogTYU+vYb4gB7yya+rmzu1xBzfjuEB9kqkgaKH762PIkDtO64DvqdQ5YlO/zIRMLRnq9zlm8vaq5LWuuqJV4g4H4AmtE8G0JaJ491rYMxV/AdrYNrD5ihL/X3mWM9Pti+2uuyun5bJtzCM6ap5CH2CfzgFhY58QPteYa0IMmuUl5RHjdRnkd61uUNh/i6abAlooUjOwhe0cyM1v+2uKBq2hjWW1MdKxUSqXdEysnJCdnf8AVQIVJKCIuzoQ47GXujtEW3uomUkk6ON/yMx1Io66np7FFl2GlApHISEds4rjdsSGRQRBhPp5RI2VJ158+fh9pGj6meP2N7JNe5nz+qM1uYV/88A39dfoSu44dAqVf5kOusXsrCqITHtPEaPGg4DkUZRqQG9O6Jb2ghr/LqnGajp4BIKR+W7eBBqnLzUDJCnLDR1lzDpukDREqRsPxxfB9tsEwwrVEB7PN5pJdIlWw/kYjCBJS6IAjGR3ZsQ4iUotqXlVTtkq2XTlH7M2ygCavTkB0oSwu93/ruTFTdwqkem4A+RKSKksri+SMTsGXrFvTsuQszlAnDNYoTxr+yoS0N6C39izDC9EdwCaZypgaFSCkEa8z5vBg3xgOXF07Ew4cP0WXKchZFtYG64nOCEamN59YyQnN01Q0MHNQfby1CPmyzZeBUkBZESqnfpsZGjLCc1bY9VJ1QrPielSjKJCd7/jSsM7dl+wgidfzgARRr2Z+loxAp0plDR3dPZrNmKJFqU14Yi4sdm2XsZYRSO5esOgARZGO5+Ow1VKhQAJNdq7N0ywjbvESVV334qjYeZvkZ0a45YhI7MLm5ZAr/MobKrYSE/HCnk26LElWxYeqPdKJBExvFbzW0Ax0cxePAVC/E0tMQIlWb+muhr1tg7Y+UTiSfd6v2/h9TKVSJlIPHr6TSWRmbJlMfVGy1rHMSKRwA2ye7sUEhJuBEqmHHzrSfjcHapVTe+/dQuHUHVCYbr70DxtBGwziRSL1+bg1Xt2bYP2MpClWsqEGk8hYrhsIuHvCl8QCFSNH82n2Su1CNojFKRKr2sOGsP/vu9oEHHTi9eRSEPcuWo/e4uswm5vmJG9CoVwSVmfBpN6QVw9NngVCx0tceet+/I1LJrTt7o7gNR4dC/KBMJVIwesvwajR2O569eIZR4wcnP8+/FgXSs361JBKlHMRVD/6bfaCuF1fCs9B8MAV/m2iuF2o1LePogI4O4Gr8cAivIyMYkfrQuhzwKh5Dh82GoRY+CpEqUaIknl3eA1+lv1jmRT3qP4UfrMbKlWsNJlKVvLahcOFC72wGbfKjIaVTIsIb8+aRxCdale0kT6SS9GciUhXpALdo9I5EImVI/1EIUJs2bWEXeRtLf1tK3pqiUJAOwDo7P8RUhdDnHwsPT0/c3FIHF/3uJUukkk0nPK9B/dmsVFtG7I6u4+sAMhdjRC7T5XlYrRBEs4r873XbolEzNxwcS/PrB2wv9Y53IlKGzBvvhk8RGv/m8D01hh2AePbgB1h6QwqJlGd+vsEzFxo5lvGvWX+u+QMdKNP8rBKph6f3oWKFCsgRzY9+o0kzRrGtmn0jIdlxWnvibvquIha7FcSvs+diCuehFGxhSgf7J6e5MdXlZpO20YFIX5K8c8KqjvfUECklnXemBGK/MWgxS79QOWemIVLs7d8YRCqjFScdJ9vanPijz9ekkXIKD4SGyx9HDsKaOEoOYUutTaTUA231QFEhLkoIv36L1mkXXDPlJhtJ1sF4fypcFGydx6Mz5Z8WRErRyFjte5nWnfwoIA441fLgVQhqki8A38jKHy6PWJdLVe/+YdtsXR2PiNREWne+zXSSVFAHplwFVW+HTj5C6okUnegpE/bzG/cwdPJvuG6WmRaV8RiX/R5j8J6norV0YJMnUrrS6X5cnAToWYjU6hbOnxs//fQznB6d1pJImaFH336Y7RSNe6SzW3Y6N0pLcTDNjLo08e5obMvq2e9IJEpQBznXx5mnO/dvpht8p3sJtuDWmrAHj178gzDzzMy2qWvcX+w7vfUyywYbMnS9PrACqX5Zovuyk8wZR2SKbaQ0a6g6A4gTIqmogzPh0nQoHggi1aa8IgN7FyyjL3MJS5PBGn/XJZFKLyK1v281sk06k0jsdNYrrYiUUIFbP6A8d5px5ClzvnFyVQ/sIkLWapA3upFNy4JRbRlOig2WEjZeCMdckjicXtqd4TjhXG4mySudSGjBJDjfr/RnkqpXhw4zIrX1JEkEaAbNEUWLOQXV1ip3sA/ql3XBkRSqWqSaSBkqQhcStjbtXVm580Xfwjmqn0tD7k0uVJ8KgdpeQ2ux+LuWLCanFj9ilHAy4rNkooazDZ31SrT582fEqViFWcyrnffL35gqaA+7engW/hSjzt0lIlUIPzXkRKoGSUk2b96MG0e3azg50T9P8Pmt/oTZzIbzAklyNILTKLjTxu/ROhdyHhEAIZACyoyAe9euuLSwMu7fD3/3d10SKXt+Yv5gew0NJxTvVLEmsQ1QjSkLcP36dbzcvowXwyg/rEhC1aeJLbdtel2YEak27YrThvI3RPhfYdGsSzVFVyrPnrkL8Pz5c7SbPZDbrJyOQot+/bB391qmgtrBrbSwkeISMVhwL4MK0VDCO2K3iBGpNl4uWE7EKQ4t0Zo2qnfXdIY/la/9tMkifTu40idWj0cAACAASURBVAb73t1tuKnYYsULAlzXDY1pA+k3sHYa2YZoEild686ilzmZ0yKnfy6LAzNuPL9zdj+SSGfHqs07cfPmTfw+sFXq5nmQd0Qzc5z4xQ1Zs2UlW+HfmORIQXX+7AmobBksbEi4FzR7cVarnP8qCG2c1R52dnbo9r/diRoeyroc9/g5I05/f+R6kUS1T0igWrUuinkK4Qjl/adh59asXJZxvN3tov3xG/WnF7dMebsPdsW2bVvx8sghMRwckbtwMbjS31eSJBSXOHEEdBEpktBZ2OC7mZ6McIfT5pMFba99Zh0M6z8NpsKtRUvcmV4P9x48pw15DigHAZ17umM5lSfYvD3rn4Gb9HjL1JfOo/KGlUfbO6BRYU2CqEpQdKr2FTJsvBu31DNvaHv7zAVjY+qXx2fjmv81OjicINrJwIeBqn2Dcz9ixKna5DPkvCkSv89txDSWBvRdiUfh4aglJFLOIVdw8uQJuK07h160j+tbrSD9PomVp24kO07XbuTjdMvQtmzftfFZJhb/pvcBbNmyFaumdMX58+fhvvImS3doNQvEkMfewQOm4REdgoSL6hrsHVnffkM1gxCSqW1CMqUctN6ldbJYU7HPMnfCZCII41yjxd+HagFP48I6Ey4EbEG2rFkxwrUBd4qlmhJYnuAHvGeKcNv3UldFOhPYPLbS9yqqVM6LvX2JuC06hUB967Kauy7NFfX7Ze6MoJUv5cZNSLLWwrFrx1Hb+iRmk2nD4LWxwhb/w+tyL/vKCAwLSeorQbvbiX1GH/c6GEHprpg7j8VI9O5sYDdNbbQ0IVKKBGbptF9x8nIQrhtboSFtLHc1smcdvNGmOwYTqeTSabieL/BILZEytcJYInrDs9+nhek3jE88mUghlESkFBXDawOqMBXDsr8cQ+dOnTHLMYyn+4AbWSpE6u69u6jzizfLIJQct7sSAdveOBvDR2+9iEjlJ4J2sbcj7lE6jX7ax9JJLZFSbUpqtmzFvOLlCz3F3Vj/VUCcFGgSKZ/fBpMN1SKociwVrU+t2qdNpHTW65R9orOJD+osG6raJ5wyfFuan/g8tuKqJfki/fCKNupZ681AN5qIVSKV6K3OPBc8aeO7dEBVJqlaF0aqaoJIKQRKUbNUQqMfNjFJ1dmFi7FkyZJEIjV/YDsu0bEqgN9JBc2t9D+YRxOH12+Gni3zFktPIsUyNDbmRHPNEJJSkCSpTTc+0eubsN8jUoqKgmvFWnhFwonnOi6K1EukSl5hqnyrD9kgk1EmDSIVGP4ImYTzkNLhXAU13CI7TlG7eIj7sQyfmPUTqZZEUK4uqKhJmLJ9C3ci4I82N9YkWLqIlOMEdmJ+d0tVnUTKzNwGDWetYqp6uaO4e/pwY5KYUcgR8acGkUrcGL8UzNxMuH2mE1ALMv5PJFLHwpCTNs5lHPPhuv91DSKlLMxuIxchVy7afAk/1O9UDQ0kUn9nZ+M0S6bbrJwmcZxIPbHKyVTK/g0ildy6M/pSNNtw2Z7bK1S4OZHp3egrJjk67OtHKszejEilap4nIpWd1pODY+uSII/s7GJ5PiFmXEWySPiNRCKl4LxxzmDkyJEDNtEcn2y4xDZ+7xMppV6rSDNCIWS30phIJRLvm5aMSNVu04RLWFXvjbFiYY0tzohUqwENGEHBJVWjghOjrtO7MQId4nOQ1SM5IqUQryYjWmArETKdRMrqW8P6DxGgJkTMTw93IqcRimRDvfZCjPSSow0mUsmmY93OsPJoeQcMEU6OElUWDSBSBo33/H31zBufhkgNzPmAqfL9dNOeDgbMdRKpgneOYOiYtdhlxE+AHciTqBLsyxRPdpwePemHrVu3YtfoTvj999/xsFhjpuFj/OgB5syZg1+Htsbu3b9joDdJxkxI1W9QXTiVJT3AWK6UHmpqnDKvgvpU+0Rvh3Db/StJexXVf9urW1CDND0ucsUlcgJVkROOr66Ja0a0TSQcUZSkWgd959CBqzXyhr9knz0jybEScocd0yRSxS+JdLhEr/PkeaQx0xV35nmij9fyNCVSF9jBKT9IfGXuzFTv1g/MxVUWR1/l9dKxLqeESCnpWxi/pHn4MCyinqTw4FNtiNQ904xIqRO2eoJWxfo1Y/79T7xiRKpfruesI64kDZe+3Vqjd81cbOJvO+QPDRspXen0O8aVrHLSwFGcTWwZ9y0jMN1GrUYo6Vert9jwYQU40QHfTz9NRdaX9zF05FJwxTqS4FvYYqgiMctGngGJmDSftpf9nfwCsJBSXjWyZ0dmxL/vl4lo3749TI0j6QRwAY4a2zJ35gcG19I42VDGh3LCqOLT76ioF4mo369XV1Gve2R7Va40uUUfVo+d2PQetpLpyrvVL80W8pxhTwyzkRInCIeWdIbLNw0RpKr6qicXFqf5gDvLiVRn1UbKR9wTo6Of6SJSqnvselkeMV3dGlW4d7eUOpuwrUq2VoeXo1LsbeE2/TFzyuBPzg6yZs2GTk0nkK79U6xePTT5ep3WQ6SE23PVhkyXs4mnZbtwJxEJAQwRVWQfRrYpJOjAyGZV8YR02xecDWCqkKObcAmHXaXGXIQfywnrhohv6PdqVIoR9RJOPa4cms6dejQfhuPHj2PHs3uaTjRUIuX4D3NaMXCJgURKEJBCzhVZOTI/4M4rQoTK7Cv13gvqW4oq59+HFzEVLBciMCGvY8nqgodQsgGrRgcBp5c2QGWykfLTuhgkR7WWWLZsGXpXKyxE89ydqtpeQxq34bZnKpEiCd377vcTnWioC5EXqUh+0EZJ6GLTAqeEQuVrfrhe2qqqPjno4D8TTj9fyHDtnqUZm3+mnT2E7LQxbUen+O+7ezfcqYc6QPQQqdJD0IkkUhe2CluMt6Ie5TujFRGsy3Na0YHJU+HKhdLURaRsPfAtLUwXd7bHFT9Sz4jjxKeq1xCh2jcOitvyZjMWsxN848OkvkQhiXG8XhsXbQnBWZZuncl7qH+eQN/aMZyQxdRFM5Ik5UnYhaWKcX4k35hWHTBBlMdQImWN76hefru6cFsVfd5IdRBrHdPVe3/WtJHSte4sC87KNmiVn/uSKvYsnKRNt0Jdtkzvwmwkf9jlz066l4/2SH6e17N+PYUJ20Cum9OPSaTU8vBt0bvwQhCiJgnXNcqTRCI1up2GF9zHaUWkTBsha7Wq6NHcDL8wiWYZPU5HuKSn1pApjAAZH+Y2IbHGdWBBBKtP71JYRgTrNZFyHnRJpLKxftd8+kJGvOIOb2CxE6yboDyNp6+iNnHVPit3w/qPPqcNVq5wp/5sbHoZW5X+HCb8xWo7m9CXjq2+8vD5ovbEBSSFjsfZyW24aq+FOypRvYrEiHqJcaCoJDYjAnh8lCNJbt4fHhwfveNd77yhJUGn+V65Qy7y8mjMIhupMfOP6B9a78cQEqlb3cpp7LdUjfAgPTb02hKp+96bMGvpn9C2ZHd2KpPsOJ295QZ27d+DtTMGM++BBRxK4M9Dh9CkFWF5/Bj61irHVf5uc4KWXxA0RcVa2a/2q5GDje9mo3biUcirD6j8a8FiKJEim2NmCjCQexN+Y8oP8Nq4cFuxMOE1sUvplx9eJ8W+xefhVdoPWWNSY77fUG3eE++LVNdB1YnYn3wfpe3cSu+6rN4zSivJh/YJESQrd3VrgdW7F7CDL7fCpbhESsvZ1sB1b7X2mZrrssFESoXdUE2ZlPVeg2OnCZFSVAjshI6zeoKWJfBvDB29GnvEQPlfHn6CfycTv1DOIfJKEiKVXDq/0wmEInL9tmZ58T2feF+RxCaGjFU7jljEdNXHjvNiqoZ2MVwpPd8bfnHsY4ts/ETh8isUUSQ8PbkR3K3MvDxWcW9IneQemk/6zWDwlIiOuTPjp59/gj25Wc+TJw+2bFyOrYdu4wIRKZKdYodXDc2TDXNO2d7hw3XwG3zFL8J1iOT1CqaTCsVmwmvJnzh79gyO/9KWLdzhoiMnGPEtUUqJ1G1yR66cXLwFN3oPMeHuy7NdFbZMQpc21URKtZVZ3ZXjKYzPU+r+HDSRrCJi931pTugijLgECJaPmDfA2uW6o0jhwjh2fEHy9TLS5/6c2zEl2pC9DmC/td2fO4/cgnHkMfLKAu6lUJ2w5q7fQSdKrXBswQ8kuRuHUZt2MeccBV7zE6QnVvyEKPJPoUJJJ5ATyE34xKb8xEt1M5+D7ik5TRNpQ5fu7O/uU6dg3KhRie7qn1nzE+pEN+rqyRVHRWdQVR5Vm+5Ed/V0kSpTUTxM7mdJhaBjW66KZyuOJsxjiEIpkqS2LfkErWdhVYiUt/dOlE3g4y+CpD8siPZq58iNX9+fsJXXqi1VogTPACLFVKyOHyGd8nKIFScoSep1yiLZCft9IqXYEuUjss/KQ2NXCYa7mVeh10OkLFqgKkmSXAqe5bYYoZZMxaLWuI1MFfDKvM4sIfVASCeRMnPD15RO+Sz7MX8u6dsn8PtuEop8JZxNjGPpFPjuf8xGyptOXD9478xHECkl3ZwdZ6FUqVKoaEHG3u8RKcuXK7GNvFgiJi+7Z6pyFy9RHgOJ1DG62kJxSlDlscAn0Vrsg31b7dfaqp7JjQX+TlO1T9f6dcDYiM3PvfLygRZg9RV75oy9yQ62Wo1dh4ioGCwd6pbsPK9v/eowfDkeBT/C6G712Em5Wp5X5pzKv3jxil3jcZdOohTV8BZ0PcH75Ukikfq3iJRtK3Qhyen9MxNxbC8dQsbpc3/OCXVFIlKFChWC97CWvB9aNEB76q+vX/+BvUp/iVSNaHUTKSWdSkMmsQOQkxP702XeZKc59iCTgMZfmsiJVIKrYf1HHwEycUFOIowdOpZiKm3eC37m3Ubb/bm+dMz0lecdkVL60/VfuRMY0zrTyGlLW0RfFfVSDxTKDUNrIljPVpKa67lb750z8Iuz9Y53vfNGUiKV3MGZ3nH2HpFS4qr7rRv3H2Ho2GlIKyJlrmecfjt8A17HR2MG2aIWIMnvy/Aoumh4LvoO/pbtFwu8CuROKGL4PtOzBt1nRiGOHFEoofibS8xGs/mY3xFKa6ZelzcGuj8v1X4sU+WPEs6/5qxegXYeHti1bBpXXVe9Jq7g+yh1nXx3bQvft/y4hSRabZvCQWhURJnx/V3ifZHQvNZG3UcluW7lvQPO9/N7ty7ze0arVub7Zu19QsP2Q5iEfu+pzWzdyRHGO26SfYuJKE/igb0kUpy4CCIVRWJRTULCdcpVVQR7Yqm+p0/jbY7sKEne/gZ7/aRBgGxjuK59EmIjiJTawdUBbGQUhVgiUt2HzPtgOonxSHf7/QvfCubPy2yoihtz0czHEin1QrnWRS0+eP+T+r5ZMb5h1s5H+31ieYnxx9MJ1ZS55GWJbKIya5X34F/nSSIXheY1q6ToQl7tC2At44Txo6qzKy7kbVYm3qCLc9X7e3RtZApUbkID6w8UNBfeZsIDNNxiq/XV/eTupNUNcxYdF9fqrZehF+SpN7of3syckVgmvNS4cHcSESZ391YY6qZ58pPk4uAkFwRr4SwqrPeiXa1yK+VJ9qJcHUBq56NGS7wgWRAp9aJm9b2xMr4+cCHxtA0+RGCqoLdTJq5yp36g48JmXYRE58W96j0Vw1twZyDvudbnWX24XySp1/FXbOJ/15/5Sdz5B/uYN8TaRRsj8FkgqrdrRF7qNiNvBCdST6w4AcwbIXS6yfDXsMDL1X7EBEaM9i/54YOfufRdhhIlSYpkxOe7kEubuPMHwRu036uJvIvHT6A7TJ3PJJj2cfwCVBhlQTaSaOz9TeRL3v0U4/IyLm4a5UhMJ17fxbo8nz4/DmaSrQcnKQ8lZK4Cr9GjkQk3xYW85kzy0Kz/ODLeJumK0UvyOvYUz+8+oI1vZvy+dImGDUqEUWn0IKcbp2gT4U/SiN4/jNdIv2wb7qUsXtha2dA9ZMqGdt9i7nVRDY7tJpNq8jgUv6DDC6XORuPOgWaM6cnWL53rDmkEfCieuhFU+72+eZ4MWDQ2aGqx3q1fs5kNbajWxb1qPJVIXYvnF7dvGspVgc3JsciH1tPx4/prXHD/5iMvcNduhyQX0hp6MbNxEeZkJZcTd5qQpD213qv1ThJP9LvYTFz18YIPSblIfbiQfYzG+NHXfwy+2FYrP+36G5qOvvJYlnRn4yHOgktEQh7fxIMHD1DI5qVGvaA1npNcfKxvvMcZOG+oDWBbAmtoY1zj6SG4NO+W5OJ1ncNL68Wwnl3YAUHWGC5jfUektC/kDWbz56Y5/4M92Uh5ef3CxkUjcS/opaP7MHP+OuFK4f1MDBunajmCbl1mRK6O9n2jsR8ep4njT9u5ki4A9O03mgxgXvJmkxp/JO2J63wlLjxWJTd2gRrrXpJ9FNlev6/JoZg0MK97o3pplEgXkYoir5BKSCRIWvXQuS6L/eE3FbkXajUk2SdoxXtH/MT9WUn2mZrrctPCzlySZWgH+xIkUu/rYqsH5O9U5DSNYzlPphM2LYDUE1hVlSaJqp3QiVVFrokNKP6hSga001HjcafGpNonnqrbb7U7fKxqH+1cWIoO4gw56f1PQlQs3ifNR/O9dr1UI0dVE08tr+rEUMXLYCNIoZOLGL4FSKK6JCRe9vH8zEVvR9anWmPKJW2I5enxczOSuGm1v+6fmipciOWIJCm3vnqpqmvi3gM1v6T1V28e4z3USLSbnRDlvCLbOCXYinIkuo0X+WcRuIZp5adTRUxfPK336v1oKb63QUf9E0X/Ot6r4ySJu3X7Uvj7mj8ebRnLnEC8T6QYQAIHnTirL3TVX1+/IiLFglDtU/uFmmxivZL0Z9G+FtwWyDTaFs6OzthwZi+pMv6DNmWFap9pDvShhWnh4Ipcp3uA8Kalt9+KcplzySHeauk+qt+bV+X/MhZOGsgNLQuqAEb7vfpdYjwxkoSkE0SkWEgQEsAYka9wkw61PNrpEJHi5RAqvHTaqhlEPpZiZo8SM48xd88NIzHTx4n6WvILmMmPOX+ouoSx4kjdTNigJAinFLHCm6GlUB5V0zcXXsqMxXdEpFiI1vKuItztf/045URKSS4LeH11rjviWgvteCpKif1erAP5dc3zBq5fCpFSQn7hvUyrMfCINDzY+zjuGFidD7TXU/U7dZ4IEeUrKMpn8Hqh3Q507x0Lb4VjYtVbpc7+I0pCRIkFUqtlQbs9td+rFUgST/Q7c1Ez4cwH8aIlEsePnv5jwU/UTaPvsqfO+6DUfq7mp11/Q9PR159Ny/Eam4qFJk6Mk3jRUmq9tMdzvBj3b8VKpG+8E5FiQd+8IfAv234gVpPLca98RgikRdvgfqO2n3iKWZEUv3h4N374ClMosV/y/p1NOFNR20XdV/LVN+n+kTy1sL/rG6dqOUQvhLqvSrxvVMc4VasjFDy1aveBn/r2G+K9UQKfzxL3F8Z8Ps4Sz+fvRNtcrX1Ukv2EvvU9iWrfRYEXL3sSG2Bd67Kq2if2h2rNk+wTtOLp32dqrsv2QkCtd/+pFuCzJ1KjGmvoYvNpSQaJgB4EyFvaCX8fVBL3ImjHTno/gURUEwFHZutz/Mle5MyWHXmFm1FtlJLcq5RWMArJ08k1wzCe7nmaMm97WqWcvumIeuzetIipijZ3LsdtpEgK8+fhw2hQIgt6kurjUp+r6VsumVvyCIgNx+hRnchYehx+GtqFO2ORuEkEJAKpR8DMETnIVjZob1f8MnkyRi4QkujUpyxT+BQIJLEVTt72/VMUMVV5inX8wOpp8KD1+vQ+7o3bYCKWqsy5OCVRHT9laaXzzfApK5yMndERkEQqlS306YmUUoGfhzRizlaqNOySyvp8os+FJNGleS1sJtW+bFFC1c7CmjlJ6VzOgS4aJBvLT1Q8ma0OBIQKTFG7cLZwnhILpyRSssdIBNIAASJSP5INr+PLpejzvyX6bYLSIEuZxL+IwH+ASCnojR7+PTtYs4x6apBpSlohngoilVZFkOlIBCQCEgGJgERAIiARkAhIBCQCEoHPCwFJpD6v9pKllQhIBCQCEgGJgERAIiARkAhIBDIAApJIZYBGkEWQCEgEJAISAYmAREAiIBGQCEgEPi8EJJH6vNpLllYiIBGQCEgEJAISAYmAREAiIBHIAAhIIpUBGkEWQSIgEZAISAQkAhIBiYBEQCIgEfi8EJBE6vNqL1laiYBEQCIgEZAISAQkAhIBiYBEIAMgIIlUBmgEWQSJgERAIiARkAhIBCQCEgGJgETg80JAEqnPq71kaSUCEgGJgERAIiARkAhIBCQCEoEMgIAkUhmgEWQRJAISAYmAREAiIBGQCEgEJAISgc8LAUmkPq/2kqWVCEgEJAISAYmAREAiIBGQCEgEMgACkkhlgEaQRZAISAQkAhIBiYBEQCIgEZAISAQ+LwQkkfq82kuWViIgEZAISAQkAhIBiYBEQCIgEcgACEgilQEaQRZBIiARkAhIBCQCEgGJgERAIiAR+LwQkETq82ovWVqJgERAIiARkAhIBCQCEgGJgEQgAyAgiVQGaARZBImAREAiIBGQCEgEJAISAYmARODzQkASqc+rvWRpJQISAYmAREAiIBGQCEgEJAISgQyAgCRSGaARZBEkAhIBiYBEQCIgEZAISAQkAhKBzwsBSaQ+r/aSpZUISAQkAhIBiYBEQCIgEZAISAQyAAKSSGWARpBFkAhIBCQCEgGJgERAIiARkAhIBD4vBCSR+rzaS5ZWIiARkAhIBCQCEgGJgERAIiARyAAISCKVARpBFkEiIBGQCEgEJAISAYmAREAiIBH4vBCQROrzai9ZWomAREAiIBGQCEgEJAISAYmARCADICCJVAZoBFmE/wACxspQoxCf8B+orKyiREAi8FEImORgn2WJ+4c9wz4qEfmRREAiIBGQCKQXApJIpRfSMp//NAKuLVvCy8sLrvXr/6dxkJWXCEgEkkGAiNSvq1cjR8gZ9Ok/SRIp2VkkAhIBiUAGR+DLI1LiRA/iRC+LaIB/7WTPOB8/QYx//GWdIBo7cuSMrvFn3CfuydblULxFC9xc7Ip9q1ah6YAlH1cgCwv2nX10NHu+0kqlpntPbN68BCbx/MXGAdUwZ9EZPPi43ACLinCkcl9dVBd927XDosPPREqZYWRkin7bKiMqKgrLhhxHt0FeqJQrDCNGrkK4Gs1cSLIShCQr5mMLkkbfZbTypFG1DE5GTCgWYkLhvehfCDkBr+njkftFAH74cQ1cptdB/nz5sK/5VoS9jUnSb/+FEnw4SetGqOTZA1872LD3lkaPcOzoMZzesc6gIuSp1Qdt2rTBU7OSLH7A2srw83sC6OnXVQauQWxsLM7P72ZQPvojZeNRbDKxh2kEH+GxRnw+h3EQf8al84AzzgGH8s44cWwRJk+ejM3TV7NiaM9T+usnY0gEJAISAYlAeiDwRRIp5USvl3s9hp9lXBD+PnUKVRp1/HfwzFICl/z9EX1tM76hPP41wvbvlF53qpmrwGv0aLy4uxsbVq78YohULSIzq1atRuvChRAYFJR0g2KWi2NiZcfa9fCPNVJHpLLVgY//UURv7IneA5e+R8jeEamnT55i+5grcOvZAa5lLJIQqWLOFTDY0xUjRvyA8Jfp3RG08iMilaHKk85wFKhbAJ5EJOb3/AlhbyLxbxMp89sXMGP6HlSfVBrly5f/5ESqYPuFqFKlMrZN7ANERtJByyPeAm9DDWsJM2cez64C3EaPwdMtX38yImVhaYOOP09FAh1S7BjpiTd0uKIQqdJVq6FliyqY+uNU4LWB9TKs9vpjEZFSQmP3UmyealSk6ofnKf0pyRgSAYmAREAikA4IfEFEii9AP25bBA93dziEhrDfjzPZseelBb3Rh6QYgWkMavEO47F5wyRY758DlyYDIbYVaZzLJ0iu/jK0aNMW5pe8sHUlnYq+/QRl+BeydOzcBatXr8Qwe3sEhoXgrq487OrhhL8P/p7ysRIp3h+XbhyBqlWqolE5V4S8fg3aeopAkjEjE3w/rzLevn2LjRNPo1mP79HEyYwI0zKEPxfRMpkgNxGp8d0dNQnWv4CNQUlmtPIYVOi0i2TZwpKIlCf2uC/5dyVD2YHOI72QO+QuZsz4A3XGVIAzEaktbdcjLCoar1NaJTN79oVtDJdtpJwecAlUpUHzEBcXiwtze6a0BJrx7bqjHRGpezs/FZEqATMzGzSeuQJhYWGIuzgDJ/fsIZFUJeQnItWuZVHMUohUKLdVSveQuSpWHvZG7aCl+KbZYNxP9wLIDCUCEgGJgETAEAS+KCJlaZkJPo/8kCVLFnTKn4+f5JGEoWbzFhhd20gSKUN6hBpHEqlUEymlP169vw2zZs3CyunrGbLJEamKbo3gXikzqfRsQ5Sqy5PRiEtGK09K+nQaxP1URKpE9zyoVq06/vh+F6Li41NMpApVro+DBw9ikkct7Dv010cRKVNTc9QdtxzBwS++KCJ18M+D6F09EnOnTwfCS2cMImXpDEdat67OqYe6Zevg2Cfic2kwZGQSEgGJgETgi0bgiyNSBx/eQ046zQ3/cyNTtRMWJokbh46TtmHcWHeY758tTvr4Seu3P07BuNGDYLxnJVyad8MDi1KYTKoVw1o6aXSARYPrMlWvGlM2YOzYDihK9i3vB8u3V3GLVAlLkHSKBUtHdBgzBiuGtuI/8QIB9wPQzLkWQkgvqM4PizFsWC889f4LdepWI+lECNavX48enp3IJiAOQ90qYd+RAP02OsYlWPoOA9agREmyPzB+w34bP9qOvXPnwuhVMMyNzFH6hz3Ili0rAqdVxL17rxArTobzYzc7gc3SdBVq166NeBPNM++c8Rfhf+0azs4datiAEPg5BP8Ba2srNPQYwb6zfnMRFcs64/xTnkz59v3x888/w6uKA3x9fRFduCj7+/a+tTHntxO4K4jwwdXcJsrG2Bc/jByJcXNPaJTj13V7SdMoEnnMIuDh4YFwU0uyPYpFlvI9ywAAIABJREFUpyJmCHwBNB3/K8aNG0D14p/lJWkUC6Yh2EA2V53IsFsj6JJIadWrQTteL5soX1QuWxOKuQcLVk4oRbZR/jMaoEG5OvAO1kxe7y9zoG7zpqjRkfe/zAkP+ScxedjjxoHrWLPmDyRYc4lV5875MGPqLoyd2A02NtaIMg/H1m1bcX3dGxQsUBCdZtfArl27cGsd76+xmYHcFcphrGclzJ+/HDfO6CmRoeUx4+lU7VgITZs2hUksNyp6FeaPGZN+hyk3JUSsXgC4LRvyROPbkS1ROlcx9tOKTFZO0fjauvg0+23TLAuzuVk9ZgUmTPZETFYugT63bB28Dz1LNO0rUNsSPXv1hHGcNXv/4N4Z/Db9yDvjEypmPmcH9O/Dx+lrywi8fBmMtf22UD8iSUzH6mjarCmC7bgMs1Awl/AYJRhrlAckiLSrkA8TvvVg70Ot3uLOnbtYN3o/r88nsjW0rdGGiNRWrHYrgX1Hb+mfT3hpqYJc1a12Rz6fBVlmZc/c0Vz2bvf6IleBe8P//lW7XqhVqxbM47iR4dN/LmE3zT8mobc0q69LImVcgMWzr92atatZAp/HIswscY3mH795fXm5rOohU9Wq8GxVh/0MM7Vj788s8eTvUZkRIqd69bF/+XJ0HfEdLMg+MsLUGps2bUKMz3FYG9vAfW5f7Ny1ExVKN8WFixcQfuIyClWrBvdWqkSKp5a1bhu0pfIYxfL+9fzlEeykeiHEFlkdiqGq10CW/9c0rz998gT+J86iJTmYQfxxLJlK+Lw01qiXaoN56+Z++Ciq02/EhChKDxSBuUUmBNybj5kzZ2HmrN2Jb9g/xLqywatI6mxGNVOVvyQCEgGJgEQghQh8UURKqXvZDh6kajcPJSNUJb63mEAb78nzt4sVsRaOXTuO2jguTvpsoJy0rv7rFJzKlkK/PEYIpE1v941naUNeGQWjNYlSSolUBy3CpRApJYRfv4Xq1V1QbtxijBvTCwX5fgHGxjw/YyP+9Fk0Hr1JnUavswNLJ3QZMABBRduKhHiC+eJ8mTOD7UNHMpWc9CZS49xyCBu1XgznywfnICbmLco15hsehUht3jgPxUNC0Y7sl7YeuYA+RDwX9nZC/bIuOBIibJZi4qFIeF7eUDYVsz5IpDw8muLascP45ptvSIcpF66SjdPDTdPQe8gveCCckNRq7YJVZEPXunABJrFU97VJbNv0EKl39RrEyvXKfyH27dsH9/7zOP5EpNpSPTY1NqJ29sDZlNqsE3FhwRbIVsEegzwbYeyITYAgZEbh/LVKpAYMKIt4klQsmLcST64CFdtkg6urK+Z9vxth4eFEJEujcOHCWNXbG1GkSqgQqWY9u+OrzPcwWyEUESI/XQ9Dy0NEqkPP71GilhUmjlxMG0ilMwN9xrqQXb8NFvc/wPPXkx156YCRsSkGru1AG9On2PTDH/wL9UNRXoVI9SKClCs8GvMXLMDD2/Eo51YKfWvUw8gRC4nAcUJar20RTBgxnza+vDz9RzekQ4sY/Daa6k7BoowdWrVqhU1zaVOrBPJBMGj6d7C8CEyfTo4OCC/WrOR0sUeP77CwB/1N6TSqN3tRnjLdqqIx4f7rgIn8PZ3TdBvZHFmfZyVbp1WfJZFiFTfLD5ibo+aISXjx4gVuLpnCAYm5wZ8J+eFOtmMWJapiw9QfaYIjQCh+q6EdEE+k6sBUL8TSM5FHJkOkapMkptDXLbD2R0onknf4qr3/x+YvlUg5ePyKypUrY9PkAdxWyzonOaAZANsnwqZTEKmGHTsjJjYGa5dSee/fQ+HWHVCZbLz2DhhDzl6ME4nU6+fWcHVrhv0zlqJQxYoaRCpvsWIo7OIBX5o36OSJ2tQa3Se5487dOzg2bw8jUrWHDUcQzSe+u33g0aUL3jwKwp5ly9F7XF3s3LkTz0/cgEa9IqjMhE+7Ia0Ynj4LiGxphCJUPnP4nhrDCJpnj180X0sipYWX/CkRkAhIBD4NAl8QkdIE8Nd1+4gIuSJOiKSiDs6ES9OheGDuiG9JN3/NkCL4hQjWyOUvhVe1pjhEkomGg7nkY/LG8/Bo54ziwTdQoVw5XHzKjYRUL4CqjYFuGynyemedCRcCtiBb1qwY4dqAq9QI5xRlLU/Ai4hDcL2fSULWFQeWrsD+/ftxcOUg3KUT94qTb8HbeymynDDQ9kqo4hUPX4zpygloqCkUY+rqM86yk9gnS11x5fIlOI87kaxEKtEmILWqfUJy42Hrq2E7Vqpzb6xetQjDcpKk6GUsLOn3hrWLsKyOM/Ydv4j7wmvVpX3T0bVrV2zdf140rCPMzDPhUcB4dkI7beZhjQZfuXoF8uXPj4YuDfnfdeSfahspHekmyV9sdFY3NWFE6tzHeiXQp0on3o/tVZIkS2tx4y9efevSdiTpHIrdM1bg6rV7sHLNQwSgJ45NmI2rV8MQXQkYPOx/8Jn0B3uvn9gIuPWVp6ox/kebyoDFu6j/3ninyljJEgOGDYPvlHmUf8h7Ko46Jj4aaEzVsWI2UnXcgCghQNSObdk8E3r27AG/Idtx9WYgwoxNkKtgIQwb444lvy3B7fthZGvUH6GPvLFnDW36xU7ehnzR9OjRETtbCS94liJlIQiDFdCgR22US8jMbJQgzlN0q/Ypkm0TtF3sjEePHuL0vHs8QSKgChGe0qFF+tq4qd7fDm9mEsrXxpwJ530jRKYksdY4YNK7/uSAsYk56lP/CaaN/wWS5GgEp1Fw7+GJR+tcyHlEAIRACigzAu40ji8trIz798Pf/V0XkbLvAXc6gHiwvYaGE4p3XvsmMYJRY8oCXL9+HS+3L+PFMMoPK5JQ9Wliy22bXhdmEqk27Ypj6W+/IcL/Ch8XpZqyeWXP3AV4/vw52s0eyCRSr09HoUW/fti7ey1y5syJDm6lhY2UOOGy4F4GYcTXgXfEbhEjUm28XLCciFMcWqI12dDdXdMZ/lS+9tMmi/Tt4EpE797dbbip2GLFi5OJum5o3MwNfgNrI5II37vzjFx0qGaOE8dn45r/NerjE/S2kIwgEZAISAQkAumPwBdLpCAkEDVbtmLurPOFnuLup0/YIxu5l32xpyv8L1yAY8vVGEcnjZNrhaJ+uXo4ouqiZ6qItd7e6Fya7+DemtsxVTvPVs00bAySI1JFyznjoO8cUm2zRl7hbu2ZZV6WXu6wY4lEavTorvBq0RKmZmaMSM0mgjd4izGOkre3POdTRqRMLg3HjpUrqMCc8ll/t4JUbUhVj+p7iGwBMgKRep84KUTqfWKlECkl2MTzhni3sZBESsMtujpXCGIzpmcJclKxDuo+WZGoKMFUaGjGkkZg25HdYHf+LqkEHkNxzxIoUaIkdg3lKkNpSaT6Dx2GM5OWaBImyr/f9JEIXKVFsHTNedR9FecbJa2DSJJDanGaguHErxQipTh/2EUSijA65FeIFAsWgjERDgOmT0QeG64amRDHVfL+sX1OEry4d0SKNP76jxqKfF/xz0MtOSL/Z++6A2u6/vgnLzshIWoUNYqaMapJrAhiN7GC2FRR1N4rZqnas/aq2rOlVBuxR1FFiZ9Rq4qqETsyf997zrlP3n15uS+RGHHOPy8v99xzvudzzr3vfM53xRy7YDWRUsLZd17nDxdXV7z3gGtSHznYsc/cD2+9ciLFR8I14HnLVjXxkVIBtD7ohD6RakAE5fTssqaEKUtrBNHB1fU1tU0JliUiVXwEghUistbHIpGyd3BFzSlL2QFRjkieJ+CRgTRmVLI++cWESDVs9CFmMtM68WK35ybQiI6EIwWbMBKpPQ+RjYhXieK5cDb8rAmRUjTpgYPmIHt2Ijci6s4LU0MridTR95iJt1uGC6x721hOpG44Z2MWA5JIqStSfkoEJAISgbcLgfRDpGw9kYMI0q/zWsG/ek3cVk+wVQ2Q4yFGXGbu4ieyI9YcRlBjHyyn0/PBgynM928ryGeq24uofpp8VKqGK8e/e018XlQiFS18stTpf0jOEiz4xd+n4eHhglG1y5sQML6dA+qQj9SQIV+gZ0BTiiJlj+3fdcT0gYPQa7ULC3aQ7YSGSAm5tJnvHfymkU8BmfVFn+KmNRFkY0Un0TW/HsM2HDcpauHJk6dQfNQBeJCP1J4ZbRFLpi4FuqxkPlVFHiw2jVIlNFL/hS/AwcVK+HORV+W5xuvZgjzmGiFOkKoEl6KoectQL08ZZlqX09ooekgdIlWUfD2WLZuK/jm4CafFaFg6pn1aTZuZRsrgiXLkI3VoQQ14kY/UMeEblOzXg5M98nz8MXp1K0BEaSWihauUsR09DZFakdZWQWon8LPCmEp5icYMb4klS1bg0sFkSqQnz8du6DNgAM4sn8V9lKIEsSkXi979OmLXiJ3WacCI2DQkTVPxj27iq9FbATWvlkZc3eAP5C/Ze8JXCN+gyqMdL4+e2IIIQAYyPVzZIYybHtJyrdapIT4mDURCjZRzgDtpsjpifYtJeEgs/4UnITdF7L7qU2bi+fcyfiWlishkzopu9RT7SBlb1iFSxfqiJWmk/lgXjPBjp+ggh/ueonQrNCSCdWp6Q/LJvGm0hIQlIuUejNZEOE5saoY/j4XTe4cTH58efYVpXwjTtAdMmstM5gw7F7DrZgcBttxHynL0PR61r9nUzlxjFEqae2rXb/QW7N27D10rR/P3YXQVBJAm6f34zVig+EQ94+8xn54jhDzWEikXtKFxHdvcTuCjM2X0/lByXD07NQRTSAM/dBY3QTUWS+9d3ZUgK0gEJAISAYlAaiKQ7ojUhV9CmAYoCtz5OcKW2+xkOb2aTKyaG02s3Ms3Q+jOVShJNZVEj30pqMS2sEtGIqUSp0wx/Cg8goIXKCXbybUmPi8qkSpt9MmC8Aki230qY9cuQXCTT1HgESdwkfZcrgcXjlA7fig/OHlESpUrbN5I08z3GdvCn37w8+bkZ8wOQiP1T0Yn5vx8YkQQmcTYMCKVPUd2fBS5n9X7y56cPqhYIlLZwHfamWJuMxOTbXMnsO9qsSiPmQkcJ5ZHr21jG83x7fqyJl41kXKt1Ag7d27A4S/rYfrCLWlKpJLcCJmgmMQXIi4uZKo2OuQTbP5hM/av16hmkkGkyDYLHcfWZT5T79mRP9VEMo9MbuIzPXmIuFTv2ARNCmblPkp3bMnfzxbBM7lP0g99drDB6mrAiEg558mDUcMq4chvR7B+5sVEQdIlUuTSUrqeP7r4FRbyaJt5QaSiyHdvc08edcOl1gfke/UF4o8fMiFSKE+aq/59cH1mGEJ3nTAhUsp9np3dmG/akuZkMpiWeaasXT+iXpoTKcf68CFNkn+eIxjHTIudmE+kb8gqZgr458xWTBLVpcwikbIPRCVqp7TbdsyaQT528dz3Mz5/IRFsIoS180Gb7sxHKrRfI57/SYtHCoiU0kS2FlNQtGhRlHU8YEKknO4twXpF0x+dkwXf8GrXQ8hjJZHaQ+9Y8v1q5P2PwEcn6ojeQQwRqa5EzGYPaJi2eRKTuc5kdYmAREAi8K4hkH6IlJi5ikGdmClfFjLdUIpT7K3Eo7K5lueme0VPMZ+kguQ/lbBoiZRT/D1cuXIFFbxrmeYDoh+0JBMAix+8yYO/MGlfJVJ1+o0njdRAtG/YgGmktq74mvsufHc60US/qlx/h/GohC/2wTxohtYEJeLkatOEuiLRbkwGcgKhcmLfdhQkG//cbk9ME1Aa8jPn8eyeZVk91/hbSRIpM3kEkQoJ5CZOkbbZ2OfX/VthOgX+UE2KdBPkavBVQdQmWl5K/m25yUeKBZpQirivQtYIU5w086FdH9p5V/v7c+8m3o6Fds36FzdOWBlGCUy90dmTAlKQ6ZmaHiq5L5pyLXnUODsbrmo1Ru2zS16C3MJd8rNoeuenHsSvO4+nWGNiUR4erA31+9dHWXLatxcr9O6JOykKtuBSzAMDSMPl6MRN1LRR+6xNkKuV1zkmjkXTmzWSmzZq+3n4bxR+//13lMxZyFRuEb2wVuOiicqj+EQpwS3U6+o8p3T8yV0naVefv1+aDRzBiNH2eV8l2pV/14Wk4SYtkg33LdK+f7TX1UZe1MvCNEPNx81imvTMsdewZzexEBs35tu5db7ol6L7KcEbSvgHmshhbCdOL7Eu76fL2D5Ms3V1P/WhFPF+zIBz4n3oACXYREC3ENjZ2lLk03ss+Mm/f12lNBsZ8eOCeex6q05BWETRAZ/YFKOIqx1xYNUYhJOJYOevhpu0X7LxaIqK6os44Wtl6b0K98L4jn6fKtz8lUeRNUM7Pz4sQxYYhyaSL5UB7d8jDX9SefHSbmHIliUCEgGJwDuNQLojUqBw2axE8y2rGhzCPCqbH5nO7UYlOnlkvlM71bjVYj1oTPtUH3QexDZBPiBNPbP+NNfV1aaa9t23F+HABPFzBw/v9sCQi8sfx23CjPJbNOkQpjQap2hEcydrY7gsAwXBUIqDGEmsaDlOjD9WhJcjIsXrCWcbIlKsJNO0r7bHRRMiQ0Ho+PhUIGizpJTMdKqsFDV9knpZ9XVDrKlJocV5VW+0hFMK58vYX3JNajIXxdEz4bi+dhg69xqbYiJlXMgieIoxah8RKVbixVm/TnRAhUiVK18eP3RciWcEeYpNz1RAtPIIIqVEGzQpqg1ccsN/i+VHcRx40UTtU3FxFMvY4ng08pq1Y6kfVQGoyq1GL+TnEObyaK+rIKR0/BoYX99X8X4hX1FWoizYqjr48Osi/YLZ+0d7XR2Q8T2Vhf/HmfuSgogUK/FigqJFvyJMOlR5tO0QkeJyCJNk9b1mBFD04yQmOFJ4Y6rvRxserh2xYrxOOcSdShhKKuo6jBGZyu3FAowXQSliRDRDJ+4jB7V9B34wBYO4z8J7tWQzMkFeOhU9cnET5MSIlBL170ciUp6enpJIGedV/iERkAhIBF4tAumPSOngp4YjL/bkCqup5BDqQjmEkmvh9Gqn6S3szUJ0u7dwJC8nssiDtf+7/hhOmsYxM0UY/pdr1fq71Y097UPt8lAo717tWT6pPZvFhtD6lmRNiYBEIK0RsC+OrOTre3vrZ/hm9GgMmi00ZcZ+BaEloulJPpin5tXHz/QbVqfnorSWTLYvEZAISAQkAokg8E4TqdX0A/SFSMQqiVQqPx+SSHFAhYZ0fN9aqFatGrxrtktloHWaE6ZmfhTkQym7V8zFnlAiUab5ll+tTLI3iYBEIHEEiEiNpUTwxe8tQJfu86BN06skJlNMLBceCofXJzmwo0slTJ97QD/PoMRbIiARkAhIBNIEgXeOSKUJirJRiYBEQCIgEZAISAQkAhIBiYBE4J1CQBKpd2q65WAlAhIBiYBEQCIgEZAISAQkAhKB1EBAEqnUQFG2IRGQCEgEJAISAYmAREAiIBGQCLxTCEgi9U5NtxysREAiIBGQCEgEJAISAYmAREAikBoISCKVGijKNiQCEoH0gYA27H+cCL8dZQzYnz7GmV5GIYK5uIl0F8agQZo0GGZpF173+F2LsgS9P7ak3HcB3YyJ4F+3WOmuf224/SiRDkRN02BpwDYifL6jB68RJxKCR1EywKSK+v6wucxrJTfdQ7qbAL0BicQymUTiCp5+7kXmbjWdh5puQmQNMKa9EPlS1LQXU1dsw9NnzzChQxBrRr619fCX11MDAUmkUgNF2YZEQCKQPhDQJKJ2i+cJYQ9t/D59jC+djUJNwL5n7kjTNBYi7UDo99PZiJ1ir/NE55QMPGGxlEg7rWEq0nwQVqz8Ggv8C2Bb2CVJpNIIcG0C6Muhk7F9yy9EjHQ6JCJVzKccqrTsxCpmjr+INatX4+LBfUnfKN4fjnEXsHLJEkmkdOfVETYGOwxZ1BaRzyIxechS9O7dC4VyumDgwK/wSM3SQek2h08YB6dHd/DVV1PQYngL5M6VG7M/n4mHT58Z8yHm9aqJ0NAdWD60MabTsy6JlO4EyAqpgEA6IlKusLGxw+LBtVG8eHHMnrgQ+09cw1+pAFKiTdi5oiqdKK6u8wG77BIXgTt376DqqK14QMllzRLLppUcKW232mIENmmC7FfHYuGMGcBT9SjIugbdWvyEypUrI87WNI529Lbm+HXrbkqInLJ2cv41XUeewrC3d0XFb2chPi4eZ76sgmcx0RDpNK3rNKlaBn+aTBdU+WY2HClZsD2eIjo6GmemVMX1S5QM9JWfMFLYcmdXNJk4CBcvXsQf0/q8/BiVFjJ9jqZDhiI3fsCUsePo6M404XHqdPL2tZKz5Sx4eXlh18DKeErPsZp39e0bSSpL7FIKH1HeonMT/VGjlB9CKUls8golAnfJgLOX59Kr5ilaFamICDpGvpnRB0tDQ9H2gyPwL+WPsGQuQ4tEyihccdhTUvHrV4Zj8uQpmDB5p4nYS5YtRq7cuVHTv2byhpPi2oSDawY8PT0S27ZtQ+MvZyazJZFIOHNp1OzZEwWz8BN9g+09rKaNfsTeH9j3V7Vui/Tdjrx58+FI/6L0vCRI8G0fiEodOqC023bMmjGXJKqKDD4+6NDQj8l33y4Hzpw5g2PzWvHxp/Z71c4XJen3uZZPLCaOU95vKd1S89+bZlM7Y9PmTXgcuj3p+bKriqodO+K9uB1Yt2QZJa5O5vRaqi7e1+8ZduBbZTz3/uY1aw5H3cBAHOldIXV/B1NJbP1m+L6t12pf3Lx5E6tH/I66nVoioLg9Bg5aike3RAtZgZ4TR8L+4lFMmvQTKgwvjTKlS2NrgxV4GBX9Yr9lWwDl6T11cF5rlC1ZBsfN8wfoiyRrSASSiYAkUskEzFj9LSdSmYgI+fpWlkRKM//2H32BjrQB+MuDstdSUYiUUvKfn4yZM2YBkSldMCm9rxQKe5eDV8dGbOMhiVRKcbTuvtK91yImNgb/m9GC3fCqNqTWSfcaa6UCkfqwVBnsOTiCHVAMrtEI23Ydw1Of9gjduQifPNuHnk2bYsYudedk5VgtmfYZb3/ziNTUZcvQquxVlC8fhIuPrBynsVoWODq5ov7479nByvGFU/kVwz1Uat0ap5ZOfbUHADUmoG6DBrg8wReXrv5r1AzAPRithw7FiU3N8OexcBRoNI0dUKwe3RMg0yu4fYhmdN0QPi9tNDdEpKp36Ai3+APYuGQxERorT/bMpuPNIlKOT9fT70A4jq9byiVNB0QKsEXrb4sjOirKMpF6D2g1qBtyRFzWJVJwcED41sF0ABqFUrU7JPcBk/UlAslGIN0SqbnfkEbq1DXjvlf9vVI1RSI/PDJrILuufrdRoAFyx8ezT2HJixviutFS2jYz3D74AH/0/YR+H54hIGSjqUbKYM/bieMvcrN2NNfV7m3FH1dpK68Ud6HisRP/V+XXjkt3BTiU5VUM4qgs6jT/Ttodk6K1LdfYiKsaqec7ApPWQJnZqFvoz3MUGhGB8bg5M3GNlCp3nBud6LrAf8JgxNPcnOpWjZ/EGbhmEA6ZxDC4TYBtJGmRqMSq1+3uiOvFxKdq+0628JTosvToVciePTs+Ove1IE48AWa9lkHYSCe+iBYrxmI74uTTWnmM8gpxov/H/4jPwT8dS8CZTnIDWtRnRCp83jf8/9HC1l89ydWbV608Gb0RSBqpQtGvSSNlho8Yv7rOwMdvG8V9DYwH1lofBENefmNMBoGXgX9qfSHsy/D/2wpqpOIXJ3wh7HPT2nFAxYGjcOfOHZybN0bgrM4HXVeKQTBpO/plZ/MgrseKjZp2XDbca8fu2VUuJr/LiiKecDsxnhj+pNPqZ+WhIBDuwjfogb14T5D2VCnG83eNr5Dxfq0Emnrqe/G+LR0FK8VgQEU64d8/pzc+LlUKf9zk7w+z9iz1Z+uJHKXL4PCWSdi0aRPyxF5Clx7foEP/b1k73bvlQbdu3bBhyxXenyV5VLmt9oGykkjVbMlatonnKrFMwvTLaFmg4hDLrxvxMXB8bMD/7yTue2Z4n33PEsePxI0KvKylsDv8BE4MrofpC7dAeNKoo6KGNL458YJYPheqOqHpKeG+E3OZJcGLW03+0n3/5OfV9dazHR8HDPxgCbZcHuN6FoTpn0MDELb1Z6Mlgl31IQgICMTmQb3hkSsXWvashXXr1+HW3l+FmMWRI19B1OxbH98tXAScPGBhIMn8t/qcuxRDFdLYRd3bi4OLycQunltOGOXWw8fYrQ6R0s6XTT6U7dgBHz7faKqRsvT+UV9s9jrvMTduQbB39zj4VfHDz8NbgyzhEKUlUlp5oPkddBD9xAnfL4jfQ3v+njHio7cOkzktlqvbwmBji67jmiKKyO78sWtQpd6nqOldAKNHz0CkavDiAnQb3A9OT+5g0sSlqNjMC+XLlcfcvnMRSQRM+171bNYHS5dNRp+cNrhGD5/ZcyaeZzfxPBt9K1NtXLKhdwmBdEukNi3dgoYNG8Lg7oS4uDiMmfEd9h89ZVQB9+/UDtWrV4dHNH/R3LlzH/36jcAZ9eCKiNQXXb9EhwofsesOcZG4e/cuWgyZhQdPnyA5RKo2bUDGNKmceDtEpBJeVxdfXFQM+vTugwMR9rAlG+Ipw9qhSJGi+H7hRnQgwuEafzvRcekt3pKNR5NJni/ibPhGyHDtVzK9oB/k56Y2CFrbcq2NuLVEStuOpf6gQ6RUuWMUIkXlGu10IiMjTYhUZcK5hH8gx9nmHm7euInN3/QjDUMcI1LKdd9qRZmtu0vOGgyHDLgofGAOIOeHBVF04EJG0M5PrihM+cSGVt2Ax2fTaUf40oj+9ORRr6vzlunxCYxTTO2eurF+8tbowi5F2vP5yfr8NvuMOLna5CRXd1418ty2LcHayfN47esx7dPIo45fXWeZc5ZFgYIFsWliDz5/agWND0LeCsGoWLEiVs5bjV79ByAqI/dKPrK8J44dI5IjNrbv+3ZB48aNaR3wn1wjfkSkFF+Iyi16sf/fduIbjBzP+ZHKi/nwQBCdcN+4fQU53s8T5wyKAAAgAElEQVSB94tVNL3++AWBTrgObQ0P2TpdM6RDMjUFnMBv2rsL3t6l4BbNCdzGReO5L5DwAVo/tDeq16iONX8eQ7Zs2ZA18pKpL5CZr9BtHD1wAN61uMZNLaqJXBbRz4MLR0hj4ofLkVnRlTQHQ4aTJoFKrqdX2GekPSe6RnlEQ9p2/ty7CdWpr4cJiFSXLl0xonVlmo8eWLz1DHr26oWwnT1NiJRFeYQNr/b61/1bWfCJsI5Ibd4TjpCQnvCIu0Ub1Ej4FfLBtdu3jb8XXYdPY9czxfB5MOLzLCsKEEE8unMOblP9qmVrIOLxYzxzyostoTsR8FG0CfHU3eBpfHNciUidCT+DbXMncIQtEBeTyVS+6L5/8lu1nht2GY5bN2/R+9IbhYsUhi0RKZP1bIHYlem9GrExMTg1cyIK0fPlH1wSc5X32l1+sAWQiaOjK9pM6ozDhw7j/Mr5ZkNIyT/U5/y2XUF2u5tNOPt0IiJlIrcePsbO9YlUQl+qCEM+dmf0qXEmRMri+0e82PL66rzHBJHavm0ombSVQcy+hTj2+/lEiVRCebS/g47F/NGmTRv8eeom0xDevfUnjvz2G2o2aWSKj946TMnkJHqPODLOKIBQo0aoPmwqQ3ISN6v7MyJWSrETJ8lmB1Q6Bxbq8xw2T+NbmWrjkg29SwikOyK1aFADeHrS6eezCDaPtxxzss/8EafRp8+3WB1jg+HDh+OLnPwH8YpzIfaZJe4c84Vp0X8Jbt1/gJn9AuFZsiQdIfN4Tw8c+JObLyKctfOdyjssaqT4hq5z7QJo164d3lOOj6hE2HONievfv6Pf4CX4SUuk4ng/OWJPMp+r4P7b8CTuMcYMbsXGlfsJP9v8x5mfXLpeO4l+QxbgJ/ZNv6gb7r8dirDKWa9ofJKEjbfrJ/wEv+DjK7wfm0smzraWfKRuLy5LG1jS2zm1hT+dCObNyTeYDlGcAF1xy8Be2H/0KcVP1FSRLREpx/rwIeL4UUmucXB9Zkqk/ujaFE/jnsKuzXz4ks9WocjDrN5Ngzf7dP5nDpYrRPGZJ0qS7XT+msE4+7+zqFqIv5H/tvNGNGm0ds3oyDaivm3a4wYRsOMjWiA6Ps7cxN2uYpLtKD4k1y5fgmub75OW54k7I0oqkYqL5RqOm+5RrP+jw3uhZt26yF67O/u/RSJlqMOif3nVLGyCzz8E082bN/D78LaIJ21J/n5bUbhwERR6ftAEH+uJVFY4OWXAsUsHGU4ZyWwiYTFuLK10VtP6Ihn8ptHGugnCV/rixLFLMFQZgkA60f61b2PSOD5FvL04endohDq0rnC2D7ZvpbFUnoUGdF+Jpwsxf/583L7wHrwVPHzdMVvZuD0sieL0PaDcfXzDfMEMjKBUGrGcaZ7+N70dG0YMspKfiQOqjZiKu/T/P2Z0NRkfxHNRqsRzhNPG9pfZS7iJ1YS5OHz4EK6tFBqs6pNQm3wWDg0sbLq+TVvT/5a5KH4LD4fr8eXw/7QN/tXeoZraLQwm4WPRonEnbPv1MD4dNwP9+3VHj2yZcS0iAvVGDUD//v0RmK84Jwbkk7RkZygq315A0eL64DJpVBQiMGdEMwTWb0+mWXyeL1zciAsXLqBa1aa8Zz3TPodSaEGEa0XH7KhGPlS7/uNEcP2hTXTSHIWmFbvjQ+rnr3U94e/nh3YrzmDW7NmYSgdMzZs3x6Er6xiR2rT1mXXyqHhkqop94WE4OqYcps/5DVzvl7AkTaSmfb8VwcGf4u+wVZzwafFx8sSIpcsw0u8+qpX0N45r5eGdyPree+haOA/39XL3xcHwvbjww2h07joC/YZ1Yrj7FqpoQsi6jBqNVmSC16ZYUUTQe/CFqxk/sMnVagS8vL0Q1r82J97OdRBE6z3+/iZuolZ4GNPcX1vtxd+zZhZrXENWtu8Y8l3Ki9D+DXg7jjXQjNqxsz+M72cqmqyyzJdHbz0X772DvTecjo3kBzcZuMnezUN9ELo1lPrnpscV21TA4gVEhk6SCoF8Ojt/3YppHv898JS9L70L3dNYGvDnrdaIsfjf2bO4vEpo2vWfDOtquDRBAI3X+d4Cja+Slfg8VHUUlogU91X7oE13RkhC+zXiOGt9pOJqWPf+8dd5j8UFMI3U6Q2tEUHPdeVGTbB6Fpmal+9q4iPlVLgiO1j6cbEp8Y78azLHofBgBJHGzPnvXcxHr3b3VuwAIHT6cTQfMADnNtbF8WPnkav5hKTXYYpNJa2bvpeu5eqD5eR76XGkH7r0nGcWzEUSqZdGWDaQAIF0S6SenD6OfuNWMsX18IFdEJTfAatWrcK8e9kwcuRIeP17kDQ+U7CffgQdqM6qSe2QNWtWTF17GufOncPs4c0ZserTcwKu02+DQoNmTR2B8s4RrJ3Oe7hmAEkQKXaiPLULPDw8sOLr8dh/+h6zxFDaKe38CNOmTcP48/xERjX9U/5W5Fk/sRkyZc6EJn234NaDW0Yi5XztHPoNWkB6FN5OSYcnROwmYbV6kqO3vFUTsGIB+JReqO//Pdv0By4BkVIIT+jgjtymnYgUKyL8qx6RcqjAN8Z0NIeV48YqDJKZ5FUb/zUcyEfi4exAfqKmymuJSBXri5YkZ5z931g1fwEQTjOawLRPIVI2pD0sPeMgWR8ZiBB9jlgiMshYhZuuYQvm0w/84/OZjARI6fJ/YTNxbssWFOgyn20U/tkxEf/991+yiFRi7cT/2AVhYWGoOPFE0vL8T/xQq6Z9MUSkaFy1v+nPgmj80qcD4iNptTiXTtq0L0MQ2tDGJtrljgk+NccPpdNjA86M+4LJUWjAVqZp2zXjM1N8rDbtEyZe9vyAgh4Ok5VmNHXSW3/iupkvUkZOvB3OdOMEqcQXCGjTmjaUwciVKycafhmMRYsW0QnqJ2hO4z27qS4jXAqRCqjfAEdmV8Tty7SNjikL1wIF0b5LRSwkk6Fnl3OjIbV77/wM7Nm6ldYv37AaanRDYGAAdvWvLjRF1hEpe8Nx/KKYCgmVtHefMYihk/fjM3rwkRGRakBBXG7Pr2G6vq3ERa3WfuRctG7dCl1KZMB96ssikZrbGK3It2jrDm5iaFOpNnbs2I6ltXwRun8/pv0WxkxCv27PCfl9pzJsY3d6elVUKemHPXf5vDrGcdMxhUgp5bvlg5GbgjBYTaQyeOE7Img5DgxClz5zKMgPx9k3uCqZ2CzDx4WaoUyZMvhphD9pumrhkyEL0aJFCxyc1J/maSGOXt/Ig0FMPWWdPCpQqUCklHG2r1KatfhQg8+JAm3Ih2sZDvWujOnz9xnHlaNCGcJ5B2bU82O+XjftyiArEcWrP/fHvn17UblWLTSledm/9QjHXcibFJFSfi98RyxhxOK/lYPZHTG2/shWzgdt67nzoAl5+ugSqZykyfUlIqWY0hl2zuPtGPzgSM/FF12KYxE9F0/OZ2NESm89K0Qqhoj6uW/r8hEYeBCJD2JXY9WSVYxIKcSp3TcdcIg0S+dW/caIVZVmJTFPkTci3xtHpKzChw5LeLFMpJSDlIBJcxlhNOyk3yYFZy2Rsv3UuvcPEakk32M3PjESqfBTp9C8dz9s3rwZz3IHmgabsM3OxY4VbwyhMXw/TpgaEpFq8Nln+PXb3kRkDQjs/RlbJ9FHndCcfi8VInXq1Hn4Dtmc9DpMcfAO9cFN408dIgVp2pfGE/BuNZ/uiJR51D5H1KETsQ21s2A/bSyGnHzOiJT771vR7+uV+A1Cc1SrENMc7Tx4jMJnhuLHXg3x16W/4PcNnbpReUDeTQnbqblC+KhYJFJZ8B75Tu0YVoX2x3Q6G8P7ue/ANSo2sVGMSH1//D7s6WTu4NdNGJH7z47brmfBSUbk2nf/Abee3MKwIU1NohH+Y+uIWXQiFRh7hojUNKxIbnQgi6Z0/CQ5cNAc5iv00MA1egb8ie8XLIDdiR3su4uI2mfRR6raQtQnImV7coBw9uXjdmmzmAW5MGz7lG+Y1f24JXlEO/Yn+2A9cxqmDQ/9cPtPG8+IwYGu3ZErZy7kGzGDiIMdijw9zn9H4rlmL9PzcKapuHPJg/2gl6rlyaID7RvdwdRkjExNFJv9YkOnsHYvTPRL3LTP5hOr20lSHtrIKNEBm37dmznfu0ZyjZuZyaKtF3KTaUz1tnURThviIzP6mb6hio9AMG1sHFy4r1dGOv1n82UTyTRty2YvZxqkym2bMhOhU9O4CVtsli6oRz+cBWPXWWnal7pEKlOrVXSS641fQ0ijQkTduXJtZnp3dsln3CTPLRjNBg7EuuX9mSb2fY+s+Pfff3F8z2U0pv+fmR3Endv1nK1FtKtsrr+zcccJ01BzkzvriJQ2Gpd3r+84kZrVXsxLVigbtYBuIbCztcUjWw/s2bMb19b159f1wi6LVuZ+/x0jMk2qVGP/Mcteo6chovWsRKs7/fdcNv9OkapPBO/A6dEVYXJGPhPkG3aAwkIrJ+ux4M+NE5m4HSETQJ+aIqqaXn+C0FRy4+sw0pb7lBkMEcxULnvpToxI7R1WlohUMO6WqoCfftqKJoXr4N69e/jjn7mYQkRq4pTz1skjcMJLEimzqH3qOGdUZ8EvljyvRoRpBZbX/4DClF9/ofF6zwe7zxzG8eHVMH3eLlwVvlIVGwZhzZo5WNmzEqbPPgDVkE0V9zPSirZq1Qo9CnyICFo3L67zDXvt6ZPY+yDbU9NoqEYT0zxd0YIOlv5cG8iCOJhrpDzhQYSpYc8a7OABJ/m6V03pPpvYnkWfi9gblWh0Oe16NlvfFqLSlei9BW5ubjg44WtUpd/RXPRe+X4JhZqPLcs0xB9XzqIx7eME7PNvuObq3i7Vd0pF6iU/LWqkrMQnjP/OWSZS/Pei7sD6jIg82imi+WnxceG+TbrvHyvfY5c2VWKaSPeKPVGMtJpHz11HAGnA9/atiWexT/EsU21Up4Ojoln4D+td2w/Zp9HUsGhfRqT2zfiSEakGvVsy+SOO52ZynlvzOcKJyNeetDLpdaiaMr/kNKXZ7a7luUbqaA/yxVwk0wukGdCyYQWBdE+kLjlkZITjs9jDTJM0R2ikPP87RQRkPDY8c+a+CFO/ZKYaS9dsYhophUgpG1HfEVtw/c5/eKhp5/O94mQ+CSJFOxns+yYQHlk8KBz7fKaRUtMiqMEkbtD9inzVbE+SPBPwB/1+Mg3ZFNJIZcr0WogUezQcuekfiEgpzrOe5FKjaKi29W/DTvCtJVIfPZorws/aMVOo8pOOsBf0v2QCyDQKVhKpbNfGYAFzri4O38D6yBj0KZNHIVI2NgZ4z1rNNDB7SQPINFJiQ4gY2pix8oIAKRvbf1ZwU5IXUXe5zX7lad8z+Yr8b2LiwSZiSxmJlF47ScrjUA1fkmbltusTrFM0dvdoRSQWREOPSGXuiCBqx8HpPNdInRfBD9QwKzFOyKP4ABGRukEE8sDodoxAZg3ewAjtB0+/t5pIpaZpn0KkFFPMAs+4BuIuaeaU8M3R+3jeHzgH4VPaEJw4PA9ly5bFjytWoVFwM2zcfQmNyRRsZ0glHm7Zyg1I2Nb+uHPsGBEZER7BLAhE6hEpJr+TCBbykTfb+N4PHWFd/hqxWhUi5ePtg7ofl+U+N9rfKz1ik4BIKQRl3oTlJi2IINqEe3H8SBuOIllvEMEpj7sRnIhvWDyeEbnkEqlfx5nmb6FHk5V4m8IoRwcZKpH6PZ4fLGWIykTvOwdso2h+G9ZvwMRZV6yTRx1NWhGpyX4sHPvRQi3oYG0FDvQWhEn0616+FRGs5VjWQBAsYSK5hXLYTJgwBUt6l8DE0aMxgMhUwuLVvAXT0HXIkR3XiEAmRqS2ELHAvt2mM64GNXFuysKefxSzmIcVN1sYnCg07lMH62mD/IKg8I1/Hfr/EoVgncmQqkQK1cehPkXv27FwHjPVPL65DU6SiZhCpJiGuLu/JtgENwms3OZjLGAmgSrh0y70FH7XIVK6+Jw8Kjq2pJESPl6TOzAiqEekdN8/Vr7HVCIFt6po2q8fth88CX9/f0akYinaqNeIHxAXG4uwqQO51QARKZPgF8kgUkmuQzW4TgqnJ81vy+RHJr+7cWQMHWjMOSCJVJoD/m53kO6IlOojleeJiKIUy32TDj73YMEkwmMzMh+pVvn4L5BbNHfqiCMndMU3wn/Uj3hMp4FfDetBPlKe8Hxwll130rRzJtYeHSgYxdhSahw+vpAM5FyuaJKC+6/B9UePUK9zJxbUwvu+6Q/Ff3ciyEdqHn52yoxpRKSax/MNpT0FxlDKPec4OumOxufdKdJRqmik+Eax5MjdpGnKAVsb0xPPAk83YgFpbiLPebAfWOePq5o8Gfli9rLgDdvG9WEbcVc9jZRjebShH/zbBWtwXERwiw9jwpgP0E/jBrB28vT6k5yYi5BsajQ93m2R+6v5Bj+uHDrSSdnfWXm0Ife4a+zzqa0L97XqyfNnFOlGtvzUToSjQkNfFGNeqqgyjAD51MzPgkucX0X25YkUd9+RaEKatOuu/ATfzoYT5oLhC4hYzSBNl49V7ZTVk8e+FtrRuG57cF+3jLF8/E8cY9i4TnSvzKMRCqfffJ+RNk4pBu4r5HpsELd5j+FO488++YJfFzhntDnPcD4yvAcciNCXm3KQEcQ4G76+1P5yPQy1kkglClcK/sk1nn4hK7Br1y7EHaZIXwmLGk3PhocvtnG5xPDYR2ZV1WldPna6C3d3d+we04lrFPU2IMKpPLdvQ25iKt4L0EZDs9JHSlcjpY2e6JiJ+WrEnpxvSqQci2I0+d6E1InHtmVLiTTOMYHBw7sdmZQtwZ/Luc+Nul82RsnTJVK8uRZfzSVfnS/Q7gPauCcInvCiHS+sIiKV98l2+Ndohmd29vCn5yR08Tc4RRqpUnXbiHXHfan2ha2gaFqjMXcKz39kbIdMZZSgFON7tkUpiup3+Tp/To3XnYozk8xln9oyjdTvRlPk7PTOpAOnvVOZxrRTr63WyaNG0aPn9CT5km0Y35QFm1Bjjz40Rtmjdzf5fF26sJaZDi6YRuZoVFQPmKkrtrE8Uk39yB9Wea5cXckHLhz7tyzmQT2onWkK8alDzz2N69L1+2z9Hg+dzny/Pvl0KLvPs0Qumq+dCF05jd2Xt1k/rFgxEXNqaDRZmSvSBm8/fh9JpoLz9plFE8vXbAbzTVk3kkwxFZNqOhxiJUGUSSWYgFfrYTwPE80TK5rw56V6bmQ+UhtH0ntBacclGzuYcL/xA/d1skk831FKNVJqEIybseHIkDEjwvoKnyGxqstq5XF7D23o/fff3kmmzwX5pIUQ3qPrxmLz0qVo0X02a8GML4p2LX5YJFL8DjN5tPjEq1EN87EDrgZje2OzQnD3r+UNiCiKZXr8xDRxeyaTKabBBlUGjGKWHHF/TBDvZx7kSPf9o/ceE5p1I5GKLsMOFKMrf4yMGTLi924NGJH6eOQWto85tZD7bBoqtGS/Z3EnR3N5dIiU2n6+IJ11qJ5AptZ86c2n1ddNTYob5Slq8t5TmwkesxYhw5rA+aep3FfU6vZlRYmAOQLvBJFSTPTqTSD/CCrXyZRPyaS9oXdtZjKkEqmLl8n3aNxmHGdKOkWfEY/hw/qiRV4ecFwhUibtUJAIa4iUkjavfkBdfFvf0wR9I5EyuKJgyVI48KUvu64QqYMHDyI6mwuKFi36xhApx2trsImIhO0D7iulS6RsKMw6mQyVGbaI/bCoROrZyZnYRT/ktk94WGBdIvWoJGzJVKpan2GwtbNjRGo3aZTccxVgGwWVSD1xaoIP6teDJ5HWhCW5RAr2dYg1FUSNngNYfwqRYhv5/hXwnDKoQwSb0CNk0JXHFx7k+1CuLY/KpxCbA7Rxfb94PkYUEhIp5XqBXhsZUUyMSLH7W0xhGp7EiFQMqf1iy/RCbdKMGESY29/D1uP9HO+j2vt/v3Iipcjr4N8djcmXKFO0KYE2RtMjIqUk1KxU432sXrMa9/bfQ/Zy5VCndTVm4vj7jAEMN2uIlFKvUNMvSQPnSyZr/ADBLBpaKhEpbfTEKIMLdu/ejYsbQviyVE37EhCpCwcP4KO6mkTLFLzBg4jL9W0D4UwmoJE2ZApKxRglz0oiBZcPKNIoBYHoRiaUVCIdefgrYzQ9u1LISiZ3V7cPZv3ctc+Jy1eu4CQRAsXULyGRUu7rN+xzil4XAocYvsE3yiOIS0j/jux6rNj/O8WKKIH1x1pHpLputEqead9voyAR9KwK5pQjipsUHj1wVEQJFASoAdWh4mTPiZ0tHdInjFrYZcQ0DFOi9YlohUqdQYMGYcl0rhlVCdmKBd9Qf8HkQ8ZNH88eWAT/mh3wQERF3LFiJnt+m/hzU8yHFMRoBBGCkTVtMXXgIPQh8z9WaF4VAj2g6BkilC3xhzYvnYs/8tG6b1CeB0GKIv9GpSSMMsn+4fExy8PkYc+D+Zgl5HWpQ5qIjvD9kGv+HtplYsTrt3kir05qEynhi5O7bAb2fIZP5T6DxmhqGnme0EGYooF+dFAcIKjPBW3MixORP72wPu7TOixe/rPENbIcTctFh0hBDx8iUsoBVdZitVgf9135AVaeZ5dMoyi+1xIN6fnKZcvDhqw7dIq4ry0qZjxkJFLK/3XfPykgUoppZM2pXzFTdIVIMdO+Up3RhEy9s4KHqf/ztguuXr0KH+dfk0WkYK+zDhMQqVSZL735tPq6aZCbLyryRNvGNAainYzl6aAqdAm8H+7lvqLJTARutTiy4juBQDoiUu/EfMlBSgTecgQsmMQYuAlQ255kArRuHf7bk8o+E285alL89IIAj4r425WDLGra+Pafs4EZ836ll2GmdBw29H5wzYA7Z0fi6dOn8CnbNmVEKqX9y/uSh8CbNl/OZVCEiPjZqb4iyqaF4YjonO1yHxdRRpM3bFlbIpAQAUmk5HqQCEgEXiECFpy0iUgpTull/bOz4CCxf6ayz8QrHKHsSiJgGQEetKVyEz8KSrEGc3pwk0RJpARitDH/gjQ8c4cXxlDSDE6dyg9Ukm3aJ5fgq0HgDZsvlwrtSdO0CMd6qVE2E4eheNOR9PyNwI2pXUWU0VcDl+wlfSIgiVT6nFc5KonAG42ANkFlyhPXvtHDlMJJBBJHQPiUtauYjZsivvM4cU3d8cthLDhT709rsbxokmC+qQvjzZyvpcsW4xmZ4Hfp8mXiwKmJskvHmyYuf1NhlnK9FQhIIvVWTJMUUiKQzhCw5wmfYSu8KMyi6KWz8crhSAQSIiDz2GjWg0iv4MCdVSgvOSuSSL2pj81bOl+G9/n6iuM+2nJ9vanr6+2SSxKpt2u+pLQSAYmAREAiIBGQCEgEJAISAYnAG4CAJFJvwCRIESQCEgGJgERAIiARkAhIBCQCEoG3CwFJpN6u+Ur/0lIuDlbi1Iww6X/IcoQSAYmAREAiIBFIMwSkKWmaQSsblghIIiXXwBuFQJ0GDdCjRw/UqcbzscgiEZAISAQkAhIBicBLICASS2eN+I0nmn6JpuStEgGJgCkCkki9KSvC0ZFJkvn5c/apTSAHSvzISvS/JhK7iW+v+sVYMagThQ+dB1uRSHFVz3KYPuc3XE0pno5leSLGOVXQtWlTzNnJEwpSqlnY2Njhy/VeLDHuwr570b53D3yS/SEGDlqKR2o1nmcU4DCaFw4rZSQVn+4W6qnep2p72oSZlsanra9+V+tr27HUvqV21HFpx5FcOfXGrcprSQ51HHpyanGyFn+1niXctO1q591afKzFgfLg9pg4HDnuXMFXY7+D/0Q/5M6VC9vqrcPDqGjz5zSl69+uKqpSAtX34nbwxJnC2d6sOW2QDrVC1J/8LzWxqY4catTEm/aU5JnKleVeOHbsBr1fkr7Ru9d3iImJwfFZ7VM6Ugv3ufL/O3J51MTSSOa4Uk0om1y8KcNt/hmrA4y1HVs7z9a2p61n64XcPpS4um1l7Nm9B+dXzUpeS+q4HT1M76NE6KxEWemeT+0UIzkqNxvCbot3Oc0S8D4I2560PGmNj6Ew75+SxbMSxxM5I+o1BVh3LMC6t3v+F/s0JjBO3qyZ1TZ7Tg1ZUYASfO/bMwejR4/Gmon0jqFits94yX7l7RKBdxEBSaTekFn3JfKwlDLeN8qXF9du3zZ7wanEJUu06Y5846Lxr+eESSV2zplwMjwcO8dWeDkilcUPYeG78XxVJ3TutSABIXtBpG7euIkNQ/9EYKfmqFPC0YxITZ03DpGO9xKdUafnFFL3C/pRF/B9vbpfovUGN5vE/j912TiT+nrLRFtf/a7IlLBfYztEANi1tnyjoRazfkU9dVzacSRXTr1x68mhyqsnpxYva/FX61nEzaxhjmNy8bEWBwgi5XDhD0yauAXlRxVD6dKlXxuR0oaNV+G4HDoZ27f8YjWRgkrIMn2MQMrbc3NtpddOpOzsHBA4aA6yZ88Og2CSR5b3JLn+Z/249B5Ua68LItCgvjfGjR0HPLaSQOi1n9ZEIRWIlEKAqrTsZDISt/hrjJgd2vi93gj5dZWQ2X5ECXZd0O6r+ti0adPrJ1JOnmjXsydccn/AxMwcfxFriOBdPLjPunGlcq2cfi0RGBCAVcPa4SkdoqYlkVJErx1UlO0zauX3SXSfkcrDk81JBN4JBCSRekOmuXirdli2bAn6Z86Maw8jwM+nXhS9669tGJmqYl94GI6OSalGiodRXbBqIHy8fVCrVB1NJntSxdjYou1ML0RFRWHVyEMI6NgWdT3tMXDgQjxSFXSqZoI0DSHzOmJM2wWs3ZBl9PcX9Le6D0pApAZ/QaTJwv5I2WgndV2Lt7Z+yGbe79fTLbRDCkYmZzMup6pJ+3qeaX0zOWh8rI4gfFbLqRK3HqbETR3H1BmmhC/V+hUdWJRTMx5VHmvHlWw5LfRnsd/3gFaDeiBHxF+YNOkn+A39GGWISK1tsgIPI5/jcWo9eNZusGsOR93AQBzpXSi1tEEAACAASURBVAHPYqLx5GX7z/Q5mhKRurTpNROp91qiIcnhdvobLFM0csJFslGbbti4YQPwhIcrfmVFEJKmDT7EFIVIPeBhuV+6WDvPL91RChtI9XEXhr29K5pN7YxNmzfhcejr0kh5AS4u+HxcW1z86yL2zKQ5VYpdZgS0bo29K+elKpGxGv3Ufp5FxxY1xxl9sGRnKCrfXoDqAX1w2WpBZUWJgETAEgKSSL0ha0OPKOldf23DSAUipSRiPH15PaZMmYIlE1ewobwwtDAnUmUDayHok4xkorAekaptgiAK99z5T4NLJLfdeurEmZLHg/xmGqm0JlKqHIn1oxAtpShESqtJS1g/2UTB0kIQRPPrpRY0ce24Ji6hxs5E7pQSOCFPeiFShT9/H+XKlcdPbTcjMi5OEqlUevGU6fET3NzcsP8bP8TGkH2iGmvGRthgxqeSRshaeVOdUIiOJZFKegbSDB8v1O/QEYacD7FpxgwgQpgqEpFSil0M/yFJLY2QtcsMr5pIOZVB8XpkQj+9KqqU9MOeVDofsHq8sqJEIB0ikP6IlEMueJOvzZ7vJvN9ocEJV65cQfPS+XGfduf/CpO0kL6fIyQkBLEGPqtOj67g41Kl8MdN4ZzgmhfBQ4diddcm7HqUcySekY+OXyGhEhdRcOp9Wp58hdYgLo7vVM8eWAT/mh2Mio7Szbph/Pjx6OFdAAcPHsTzfB+yehu6Vsb0+ftQa/g0kqMn4my5HDlJG8Xf7BFYuXQpWpJjqFKKtuhFGqup6Jgru4lKXnX1eKCRR12rTnG3cOTAAfjUbMX+tYQyf+fKnRs1/WvyKo5FMZpU/cHuB+Fftxeuky21Uvwb+rJxOUXase9Pr25G+fIN8ZfWGcsSkbIWZ2dPFKX5Cp9UAzVK+SH0rip5Mj+1Pi80HQk1U8bWxH7MbGOv8bXRaoYsSqMSDNJuJaYpMmtH9KOarinEJinilGpEKpn4qBo1o0+ZimcDrkGzJJclnLSmfcZ6qaWRStBxwnlQCWtiRDoxWVVNXzJX38tXFxvIJ3Z3cPfuPdQo58/ajIq5hsVjxwJ3w3kfehsvQ35WrVDTL+Dr6wuHWO40dfO/k/iBNpC2D86z77GqxJY0UgZh+lS5ERo3bgz7+Kfsjif2Tjhz5gyOzezKW3Cuigw+PujQ0I99fWiXiV3/bV4H0QP32fGsWg3bFy3CZwPbwJH8QZ/YuTCfmeiwg7AjjUXzKd1w6PBhXFwxN3EsBbGx1E582CJ2X4yePLH8/eZRpTGa0LhsYjKx7//e28U32A/jUZk2mnlrdGH/t7fhPlJOsfx3wWhCCVN8VF/R8+e2I2zJEnphCg2aRp7bdvz9H31qXNK+cImjYPm/1vokkTwFaHyBFbivUKzdY+Z7umZIB66RsZZAutRCHmqnUXm+3u7aZ8PNmzcQOqEhDY7oiNFXT0cjpYdPjHU42/iPR8WKFbF/bgg+HzAAz525XMdXBCP82CkyL+yIIPo9f3qgBbZvPWjRF1C3HSvlUUxn3y9XDg2bNmByRNjlxM0bN7B3fB12UFAyaDQqV/bF30552PX8z/hz6WRz3dSEUm89x1v5nBpXTn44OGbAlUuzMHnyFEye8oPpmnIqjuaE08oe+bGN9h+f9pyX3JUo60sE3jkE0h2RyuETgNGjRqFT7bJsMm3dsiD8TDj9cO2A/6dtGJGqSD8A2+d/g1JEnC5f5ydTWcTUq/v44i16YNnS6fg8NycuEYJwZRI/EPeJuHSlF87Y3m1ZO9eu3YVi4388dDozQfuEyJRSFCK1ZtVMfBTxAE3JD2rdrj/Qhe77trMnqpX0x657/Ifdt5E/li5TfKQ+YP2pGx2VtyhEas2KqfB8wIlWpCPfkX/dvxWmz9oAhUiZysPHtWHxeOQm4pQcIqU4pY75qhda1AuknYkHFI3RnbNzceHCBZSp2c30IUmCSFmDM4hINVEIa20bImrBOJJCn26tz4uqiVI1U6rQFk3iNL5ISn2rTPtSQKSM/j9KJ6RwS8pUL7WIVHLxUQmIVrM3RodIMcwSK9ogEGqdlyRSEPcn7DLhvBkJoca0U7kv0fKKFR9GGQSRylsqO72vzuDIPNLMkkN8UN/muHPnDvbMHs6rWkGkgujk3bGwD1aOIwL2iIz/qJ2G/ZojjkjVz+N6IIY+rSFSjFBUqo/lCpF7xt+MPp27IzY2xkikCgRPg5eXF1aP7kl16KTKJRttvnrC/cYPWKkQCnAiVbNFK9pfR2P5gjHERi4hX6Pm8PL2woY+I5ArZy74Dw7G+nXr8DhMs7FTARIbfEvt7OjfmBGBvHryEJHKWbAg8vkH4yC9b6EQKfLh+XxUEDf5mr2c9+hYAs5EEBvWEziqPlJq8AsiUib4PKGxE85N+zZk8xU2m5uOmeFDRKpsxw748PnGVCdSrEMdn6QMVQYhICDwxXwRkVKK3TMeJshaIvVJj/XIR/6860cS4VTm3ZUO52jeCz8JxcyZREifq7qdpImULj5EXKzBWSFAjRs3QaZnF7BgPh32XI1EHjqga1Xmb4wbR3ORexiCO3TAubV+OHHsUpJEKsl2HuW0Sh77ok0Ysdv9PSf4yFiQEbkMp2Zy01V7vj9BlSaoRfOxY1hbjiMRKVZEUA/d54uIlDXPqfoYEWWj4E0OOHhgKDvw6NDxmxeXlL8kkTLFQ36TCFiBQLojUjC8z4cdJ04ERdjPOh7nucZFEKlfiJQMGjQIM6fNZNW10e9KNhlGGpkxWN6rKabPWAehMHoRNtS1PJaHhsLu9wnoTFojdf9VObg2aY6WoX22wszXyaFVZ6xcPgcL/cpg294TuCyi55zcNhGfffYZ1m0/zvrXM93Tuw4PP+ymYA3HR5n6Kmk1ULoaKYjoWXaCOcY8YvJpCZlxbekQKT2c1Rf3sk9tGZH6XRu1zYpFzKokM2qfng+O3nVVLL0gE9qgCZaCQ1gKTpFaROql8dEQHjNNj0oIk0mk1PHp+oZZuw7UehrNn16QEW3zr1wzZcmkqcY41KWN1qEBnkQUaH9afRIaNGmCfJFcQxVjG8UISuiM7rh06SbiPQcjiDbq17/3pyANVyAUUkCJgQii983Jb71w+fKjF/+3pJHKzE/wr26oYBKE4oXvxSi2IaswZjbOnj2LexsWcghtcjMC0qWuO/ctepyPEanGTT+iDe58PAnn0QVdin7K3n8r5y6AwWBAoz5BWLd+HSLCdiQ+04JIWWpn68zJ+Of6dfiMWZS0PA+4Zk0bHVBLEKGnmXGlgDdEHC79tR7ntmyh3xsRBa5KIGrTfO3q0YXwMaDpdPINoiALj3YK36A0M11TYUuauLj7jiRNXBPyOxuJe8eO0QISwXnUaHwqYW3ViL9WhSYu0/NwzKf5u3PeDh4FCqJxnzpYT/N1b9evouPiyJGvIOrQ/5eQ5hEnj4r/W5KnOM2BK9pM7pA0PvZJ43ysV2XuK0jPSWD9Brg4sSouXf0Xz8EJc6tOQVhE8tx1aIZGRKSurdaJTqnXzvXSSc67UR5tdECbfIkTaIsHI3mte74MDXSeU210TQrkYnDAvr1TcSb8DDp1GpHcN6usLxGQCGgQSH9EyikvtoTuRPWyPHxthB3fUT38dbqRSCnfS5bIjp07dyKDcwZ23Sz6naMnMpFm5tZP/eFITqqIM5iY2iGTHwVZ2I1KblfY/ZG2OXh/TlGIfB5pQqSWLZ2D/tnsce1eDCNSSnGN48bJqrO4HlHSu+7u0wGhoQuwb8DLEylFs7Zp7y54e5eCm4gSqDURNK4jHdM+XZzFCVhqEKnkRu1LFR8pvbDnKlCWwoar1y2ES09NIvVS+CRCpEyCeAgiZekNa8m0L62IlJGwavG3pInSCv6qNVNJECmTDSIRqdoUbOLnkJb8BJuIlFJsIi+wT4VINSCCcnp2WVPClKU1giiYw/U1tU0JliUiVXwEO8H/a62PRSJl7+CKmlOWMlO9HJE8D8EjQ272mfXJLyZEqmGjDzFT0QzcE04Z9iIMdXQcstCG11oiZbmdCDiRPP5TVictDxGpxKIDmpks6hEp99bMBMotA8fdNpYTqRvO2ZipnEKkFE1blaGcIL4pRAr2dQDCu1MXX8LBFm5EpEyi8YlxV25cl2s0VU1cDDc9Q8xHjEg17FmDERSc/F08OZwYfTaxPQsq8YIQWyZSCvGqO7B+0vg4J41zQiJlcuBARIoVe2HTUWSI1UQqyXZcmiY570Z5NNEBIwz5mDhmJp1JECmrnq/cXXWeU0mktK92+V0ikNoIpCMixU9afj0wB1mzZkWt0v48+hu90EJIQ9Qq415OpMwQzI8Py5RBeOhQrF23Fm06a1Tdor67T3uE7lyE24s6owvZDV/z8MWeM3txcgT3ddJG2VO70SNAaj3VB6p/DhuQlaBZNB3ddjJXJGK3H7+PJHnm7SPCxjVzGxb2NDHtm7ZqJfve0bcyu35f6yPl6sM0bU0cfyYNURP8EcfzV22Y19ukHSOMVgebsICzwRPlyATj0IIa8CIfqWP/pHCJ62ikkqvxsFYjpWp6rA3ikNz6qUmkGLIW8mzp4vOSwSbMZlVr0pfS9hO5T+nrTiYedOS9CO4rYdQwJWIKqJXNKpNO7U3CR9EtlhOFZOd1MyNS3NjYrmYLBAQGIKxfPe7DomfaV6wvWpJG6o91wjckSmiYS7dCQyJYp6Y35JorVX5LRMo9GK2JKJzY1Ax/HiPtVywnPj49+grTvhA4OrkiYNJcplEw7OS+c2bO+nqEhDTgCrHxGv4T+ZnG4thYC8EmDB8xzZblKHpZrJPHpQkCSJP0fvxmLFB8op7xDbdPzxEmJouwKYP85ONSq0kJzFU0a3c1Lyb3ILQhfI5tbsd9cMzyfnF56k38lhGL2J0rWT/xLnVRmuanUORqU9O+l10/xvWYzCh5xQajBcnz397P8evW3XRgyE0xLePMNT2+fccwAmTYyX1oYgx+cCSC1aVzUSwkgvU4/KyQyJI8VuLjrIez6EbvuXCugyCad4PdKaxjvnBiJ6ANNqHXju68Z4XB1gGVR84mrW8cjoxuzE1pHYPwCeGcP9p03hWTRMXUcu/g4uSDnXAZWbmedZ9T4cuorg/6vYVrBjw7NQRTyEdq6Kxdpm+yVFuH2hek/C4RSL8IpEsipfgoNfLjpgkfBpOJ3uoxsN8uNFJmc0kbLbJt/52IlKLqtkSkQGFDlxLByHq4HydSDmXQgn5IV3TKzH2dLES/0SVAQh7XSo1IQ7YBh7+sh+kLtySfSDmUYkEjBhQ9QwSoJf4A18wFlLE1CTbRddRI9O/fHw3y5We+WL1XHUFwMIWG/VngI4hUhbuLKDxqL1wWppD7vxts0o4RxmQQqURx1nuxW/vsJeLjpL01yWh4msrJIVLMfM/KsOIKkUpO/dQkUklppJThp0m0QEvzl0ZESvV96rsmiPU8OZhCZytF1TAl8GlLTDSrg4xobxYmxD0bFDXVXFu7fhMhUspGvO6khTh86BD+W8FNcHSJlGN9+JAmyT/PEe4b8sCJERXfkFW4S747f87kQWd0iZR9ICpRO6XdtmPWDAoAEc/z78TnLySCTYSwdj5o0535SIX2a5R4+GgriBRrqEYIGpDJmftvoxMPfx6ZW5dIWSWPIFJO95Zg/ZLFpCLIyRLHerXrYRpEg4hURiIM7brXYITh1l7VhE1MKGl2iijBFrz/ETgbvc5EBU6EP+k7ikcjHNkNNgbyAx22g+XJijs50oxITaMDvxSvH+M6SyaRytCS+TbFhw+wmkgpXZUlIpU3b16E9m/A592xBppRO48f/4StCq7PVBtty0TKKnzi9XAWA9cjQLb+yFbOB81bFGW/86Gzx/MbteHP9drRnfcXROrO3Ts4O437Stv5TWAmlc9Pa+a9VH80IoJ1a0kgjv1+PgEf5+tH9/nSfU7NiVSSB5fC13r2gIY4SkGqvGu1MK4s+YdEQCKQOALpiEjxAX7gVZdM3H5CHgduS6VE7Nu8eTP8P86L6vRSeCheFJMHf2GCiNa0r6uIppcphrfjFHsr0Q2Seb3bJi8gvUS7RiE0cmn700/Im5UFhTh26SCyZcuGrJHXmLxRGfOaRulzK8wS6H6UhR+h7jt4AGFhYWhUuQTHR82AvnMNXMkJ2y3mDsNw48Yw5hxeuWZtdt+077cRAasDFR91HH/u3ZQsnNX7JqwMI1NCb3T2zMCjKyb3idXZIJPRPC86CXlVEzRtND2L4iSTGCWXSKn1LSWctZrwpRI+loJ1WEpwq8VNL+GxapJnNf6JjMtIhqhzbX4sNTiFpaAYKSZSQrO6f21LMqm7gtolGyKCTLysDkJJUfIUp/ES/hTgJUHRJqS1NoGnf9eFKFyEtEg23Cco4uRqHvxB7Pe119UuX9TjJ+LNx81ipnKZY3lCVti4IUsWD2yd/xW/xYLcxnbicjGiop/Y1rQ/NQqecfzxVrajJ48INhHQLQR2trZwsLlH0dRu4t+/rhLhyYgfF4hxCUBKNubR1eJsNFH7RNAh7XXX+Ftso75t7gTeQkZv9BgyBDEZnNnXP8JIi0M+YXkzR5vMB156/eSHEmQku6cIYiDk18qjldcs0a61iYgpOmTC/szGrbmurq+U4qOHs7XPhXY+tAl5rW1HTx6nIkHoSPMR66hssej5++ccrl69iryu9zTzbvrcm82H7nq28jlVJ8C9ML6jA+EKN3+Ff732CRLfqxW45civhyayddr+vTKJ5rW0+HsoL0gE3kEE0h2Rgp0INhFjmsDRGExCqK4hTHDUOdcGm4Cmntl19Ua9erQJUUpmOrVTipr2yGyt6bUjwokj2pRivJBLtQnnUf3conn4u+nacOcG7juGOFNTFWM7woeLjKNYNcc4fnatnmAbLVj0cNS7rgUgc1EcpeiK19cOQ+deY1NMpCw9w2Y+OpZ8ZQThsnojn8z8TMk17TMLEpEIIbTKFE3HpM1qfCyFj0+u75HWt0yduAR4pnRcyn0KIVLKYE1+rMSi/GnXjFX9am8SmtUb/xuPJ0+epohIsSYdeDhuY1GjxKnhpB0LsEt2z7kxscW8Nw4+vAmDCK4QzYM8GMP1aa+rHRrriTimzjnFfSLvTjz3KUW0eH+IMOlmcqvtEJHicvAw4oi1FJZT05/xhSPkJiJlVTt68ojw53DiPq3ktMU/VCBjNCZ8DoKYGMSbTzsf2utEpFh5LkwUDOQ7pBQHEbwnVuAQJ97jqiLrpdcPN2GFg5gfMTpo5dHKGyfmVQ02QUTKOpw1/ZmN20p5rMVHD2drnwttf3EX+XijROZCa9vRk8euFG/XTjy4scLYN45HRzQ+h9r1qp0P3fVs5XMq1kPJZpRGZelU9MjFXQiENOpqoU9uofMjESlPT09JpBIgI/+UCFhCIP0RKTnXJgiYRel7U/ExmhD2x3CKpjhmpjDJelPllXJJBBgC4gDDJY75FH33ZUVMHTgIfeZpfA8kWhKBRBGQ60cujFeAgH1xZKXgWbe3foZvRo/GoNmkXTYpwpeSDk48yWf51Lz6+JksWur0FOHbX4GIsguJwNuKgCRSb+vMWSn320SklCGN71sL1apVg3fNdlaOUFaTCLxOBLhJbej108ji4YIZ1T/AtrDriZz0vk4ZZd9vLgJy/by5c5OOJCMiNZZ8qIvfW4Au3efB1F5HGScP+rLwUDi8PsmBHV0qYfrcA/I9lo6WgBxK2iEgiVTaYStblghIBCQCEgGJgERAIiARkAhIBNIpApJIpdOJlcOSCEgEJAISAYmAREAiIBGQCEgE0g4BSaTSDlvZskRAIiARkAhIBCQCEgGJgERAIpBOEZBEKp1OrByWREAiIBGQCEgEJAISAYmAREAikHYISCKVdtjKliUCEgGJgERAIiARkAhIBCQCEoF0ioAkUul0YuWwJAISAYmAREAiIBGQCEgEJAISgbRDQBKptMNWtiwRkAhIBCQCEgGJgERAIiARkAikUwQkkUqnEyuHJRGQCEgEJAISAYmAREAiIBGQCKQdApJIpR22smWJgERAIiARkAhIBCQCEgGJgEQgnSIgiVQ6nVg5LImAREAiIBGQCEgEJAISAYmARCDtEJBEKu2wlS1LBCQCEgGJgERAIiARkAhIBCQC6RQBSaTS6cTKYUkEJAISAYmAREAiIBGQCEgEJAJph4AkUmmHrWxZIiARkAhIBCQCEgGJgERAIiARSKcISCKVTidWDksiIBGQCEgEJAISAYmAREAiIBFIOwQkkUo7bGXLEgGJgERAIiARkAhIBCQCEgGJQDpFQBKpdDqxclgSAYmAREAiIBGQCEgEJAISAYlA2iEgiVTaYStblghIBCQCEgGJgERAIiARkAhIBNIpApJIpdOJlcOSCEgEJAISAYmAREAiIBGQCEgE0g4BSaTSDlvZskRAIiARkAhIBCQCEgGJgERAIpBOEZBEKp1OrByWREAiIBGQCEgEJAISAYmAREAikHYISCKVdtjKliUCEgGJgERAIiARkAhIBCQCEoF0ioAkUul0YuWwJAISAYmAREAiIBGQCEgEJAISgbRDQBIpa7E1KFBRiYu39g5ZTyIgEZAISAQkAhIBiYBEQCIgEUinCEgiZeXE1mnQAD169ECdatWsvENWS88ILF22GM+ePkOXLl+m52HKsUkEJAISAYmAREAiIBGQCFhAIN0SKVsx4PfF53UzAOzZf9wQLT55hWei3l21vmNZFK9fH6fnVEHXpk0xZ+ctfsWuKqp27Ij34nZg3ZJlQJQFhO3L8Au2MaYVov7k3+OsW5vv+3ZB48aNcdO+CLvhynIvHDt2A0J8i4149/oOMTExOD6rvXUdWV3Lldd05PLARgCQzHFZ3Z1eRZtcvIbhNv+M5fP60sXCPLtUaI/Q0EU41qsyps/fh79S2pF9dnbnkAFtERISAqfIm2hF62zFLydS2qK8TyIgEZAISAQkAhIBiYBE4BUgkG6JVBnPYhg5ciQcrp9Fv34jcMZsX20PW4MdJg3tBE9PT7hHP2VwL1q7Cet+2AUjkcrih7Dw3Xi+qhM691qAq+qkWEmkVAIUazAlUpdDJ2P7ll+sJlJQCVmmjxE4ZChurq302omUnZ0DAgfNQfbs2WEQTPLI8p4k1/+sH1dqLXIiUsV8yqFBfW+MGzsOePwgdVq2NM/OZVCECPbZqb6oVtIfu/5LYXdEpCrWq4+fl01AMBGoQ9toTVC5n8Lm5G0SAYmAREAiIBGQCEgEJAKvBoF0S6SaBtREu3btYPPPhUSJlK3BEcOHD0fXnA8Z0ldcuUbjBZHKyr4vWDUQPt4+qFWqDiIePzZqrKzWSNUcjrqBgTjSuwKexUTjycvOa6bP0ZSI1KVNr5lIvdcSDUkOt9PfYJmikROuY43adMPGDRuAJzdfdqTJu9/WC7mJSDVt8CGmKETqQUqZjaZbi4TZFQqRXH9oE6KiovBFxZopI0BOxdF86FAs+9QW5csH4/fnyRu2rC0RkAhIBCQCEgGJgERAIvB6EEi3RMpR4MnpEKA17bO3d8asWbMQGHsGfXpPwX6xgX1h2pcVTk4ZcPryekyZMgVLJq5g7ajX33UiVabHT3Bzc8P+b/wQG0P2iWoMDht3Dnh8KmmErH0uXgORUkTzDa6KpcuWoVGeorh2+3byNUmSSFk7w7KeREAiIBGQCEgEJAISgTcKgXRHpNrUqcw0UcUfnmNA/3cnAv0Gz8PPAvZPSnzETP687p80mQiXuAjcuXsHVUdtxYPnz3Hf2RNFyXQrfFIN1Cjlh1CjrZ+4TWgqntjdwd2791CjnD+7EBVzDYvHjgXuhvOKehopQ35WrVDTL+Dr6wuHWO40dfO/k/hhxgzYPjjPvseq0lrSSBk+YDUyV27EfKns47mp4hN7J5w5cwbHZnblLThXRQYfH3Ro6Me+PrTLxK7/Nq+D6IFrdjyrVsP2RYvw2cA2cHR0xBM7F6xevRrRYQdhZ++K5lO64dDhw7i4Yq4qmemnIDaW2okPW8Tqx+jJE8upsEeVxmhC47KJycS+/3tvFzYRPngYj8pkGpe3Rhf2f3sb7iPlFMt9towmlDDFx1b4pp0/tx1hS5YAT4UGTSPPbbsPWTvRp8Yl7guXyQ/7yPTzyJhKmD7nAK4ljobl/zoWRwvSSC0OsCeNVBP8ITVSyUVQ1pcISAQkAhIBiYBEQCLwWhCQRErAnhiRakIb3NW1bZjJ1RGtj5UgUnlLZUc4EZEj80hj5eCAoL7NcefOHeyZPZy3bAWRCurQEY6FfbByHBGwR2T8R+007NcccUSqfh7XAzH0aQ2RYoSiUn0sV4jcM878fDp3R2xsjJFIFQieBi8vL6we3ZPqkH7NJRs+7dkT7jd+wEqFUIATqZotWiGaTBGXLxhDbOQS8jVqDi9vL2zoMwK5cuaC/+BgrF+3Do/Dfkh84QoiZamdHf0b4ykR1rx68hCRylmwIPL5B+MgaX6gEClXF3w+KggX/7pIOC/n/TuWgDMRxIb1BI6qj5Qa/IKIlAk+T2jshHPTvg3ZfIXNJnNAKmb4EJEq27EDPny+MXEi5Voey0ND4XG0B7r0WJQiIjWSxtU6w35UD+iFy6/lNSA7lQhIBCQCEgGJgERAIiARSC4C6Y5IqQDky50DX389Hp7XD5lopNTrTraOL0z7+kzDCm3UPT2TK0u+MzXGoW5AIA4N8CSiADyvPgkNmjRBvkiuoYqxjWIEJXRGd1y6dBPxnoMRRBv169/7U5CGKxAKKaDEQAR99hlOfuuFy5cfvfi/JY1U5o4IIuJ3dUMFkyAUL6L2jYKNjQMqjJmNs2fP4t6GhRwKm9yMgHSp6859ix7nY0SqcdOPsGD+fDwJ59EFXYp+is9InpVzF8BgMKBRnyCsW78OEWE7kiRSltrZOnMy/rl+HT5jFiUtzwOuWdNGB9QSROiZ9rk2Rx0ijJf+Wo9zW7ZQMAwH3m6VQNSmM/EqYwAAIABJREFU+drVowvhY0DT6Z2xadMmPNq5nV/XCyri6sOJ1JF+6NJznvVEyjYrphGB6hLkh4EDB2HxjJmsO+6xJ4tEQCIgEZAISAQkAhIBicCbjoAkUoqPVCoTqcD6DXBxYlVcuvovI1K1KdjEzyEtuQaIiJRSbCIvsE+FSDUggnJ6dllTwpSlNYIomMP1NbVNCZYlIlV8BII7dMBfa30sEil7B1fUnLKUmerliORh3B8ZcrPPrE9+MSFSDRt9iJnjiFjdE0Eb7AvztRwdhyykIbKWSFluJwJOJI//lNVJy0NEKrHogGYmi3pEyr01C+rgloHjbhvLidQN52yIjIxkRErRtFUZygniqyBSSv+OhnsURn0nHCNvoHqtFpJIvelvTCmfREAiIBGQCEgEJAISAYFAOiJSpnmhPLOANFLj4HHvMvoNWoCzYsBq+HJdjZTBE+XIR+rQghrwIh+pY/9o1oyZpoI6pGJXswUCAgMQ1q8eM12L0TPtK9YXLUkj9ce6YIQfO0VOViI/U+lWaEgE69T0hlxzpXZviUi5B6M1EYUTm5rhz2Ok/YrlxMenR19h2hcCRydXBEyayzQuhp0L2HVNditiGHrR73i0Oq/hPyEuLhbHxloINmH4SCeKXhbr5HFpggDSJL0fvxkLFJ+oZ9xnyqfnCBOTRdiUQf5y5VCrSQnMVTRrdzUT5h6ENoTPsc3tBM7adwCXp97Eb7Fp8ybE7lzJKsS71EVpmp9CkasTN+3LWgq7w0/gxOB6mL5wS/JN8/Q0n/JVJRGQCEgEJAISAYmAREAi8EYikK6IVMK8UJmiHzPAcz39l33+45gF06ZNw/fHefw+a4gUXDPg2akhmDJ5CobO2mU6gYkQKWUjXnfSQhw+dAj/rRjBiYoekXKsDx/SJPnnOYJxigbogRMjKr4hq3CXfHf+nNmKb+jV3i0RKftAVKJ2Srttx6wZFAAi3hPtiIDE5y8kgk2EsBY+aNOd+UiF9mvEiZ52WVpBpNgtNULQoHETuP82OvHw55G5dYmUVfIIIuV0bwnWL1lMGrGcLF+UV7sepkE0iEhlJE1Zu+41mEbp1t5fTUdmXwdFyIeskfc/Amej15mox4nwJ31H8WiEI7vBxkD+ccN2sDxZcSdHJkqkPJv1oah9k9Enpw2ukVtasn2cJJF6I1+MUiiJgERAIiARkAhIBCQCegikWyKlJthVAbChKG4JiZSjHfeRKun4iMKf98GBiMShmrAyDN7e3ujsmQH3yTKP0zIqFCVPCV5Qwj/Q5EZtQtqcfi0RGBCAVcPaJU5cxN3+XReicBHSItlwn6CIk6t58Aex39deVzt9UY9rVJqPm8VM5TLHXsOe3XuoPTdkyeKBrfO/SlJuYztx1ia2Ne1PjYJnHH+8le1YwPHFuHiwiYBuIbCztYWDzT3cvHET//51lQhPRvy4QIxLAFKy8WhUruyLOBtN1D4RpU973TX+Fs6En8G2uRN4Cxm90WPIEMRkcGZf/whbx3zC8maONpkP2BZgwSrCtw5GdHQUStVWox7qPXKa65JIJRMwWV0iIBGQCEgEJAISAYnAm4FAuiJSCqRu4OH13DT42orvqmmfDZShA3mErkf9v9m0ZC6Ko2fCcX3tMHTuNdaESLG6Djwct7GoUeLExh2OtOGmYvf8L/ZppgFSb3Tw4X8ZRHCFaB7kwRiuT3tdvc9Yj2tU4JxT3CcCccdn4N+jhambCJNuJrfaDhEpLgcPI45YbbhCtWNNf6rKTB0/ESmr2tGTR4Q/h1MO0fE9/qkCGaMx4XMoK/oV0UO086G9TkSKlefCF8xQnH93MIjxCxziBIVWFVlEpMqT6efBea1RtmQZHE9p/mFJpNQFJT8lAhIBiYBEQCIgEZAIvFUIpCMilUa422dHRdI87f+uP4YPGoQxMzekUUey2bcJgbxeNSlIxA4sH9oY02dtQIrTD4v19fOyCQhu2hSHtv3CYLj/NoEhZZUISAQkAhIBiYBEQCLwDiIgiZTepNNGVynj+9ZCtWrV4F2znd4d8vo7gMDUFdvwlKIwTugQxEb7MkRKuX/IgLYICQmBU+RNtCJCteKXE+8AinKIEgGJgERAIiARkAhIBN5eBCSRenvnTkouEZAISAQkAhIBiYBEQCIgEZAIvCYEJJF6TcDLbiUCEgGJgERAIiARkAhIBCQCEoG3FwFJpN7euZOSSwQkAhIBiYBEQCIgEZAISAQkAq8JAUmkXhPwsluJgERAIiARkAhIBCQCEgGJgETg7UVAEqm3d+6k5K8TARGExC2ah0V/qJVFXIe47i6upzgoxesca1r2LXBqWSsvevToAZ+aPAG1WdGG/9eGtbcko40Iw+/owWvEXeSfUZQULqliyM+v2ogUy9r8zWmJyWtoO9WCp7wG2WWXEgGJgERAIiAReF0ISCL1upCX/b7dCKhh8ZcNxsqlS9Gy2yiT8VQM6oQ1a+YhS3Qk+//X/Vu9XJj0txsty9KrOC4ZwMK/r/35eKJ1tQmpL4dOxvYtFCpezddmqQciUsV8yqFKy06sRub4i1izejUuHtynS6SCOnSEY9wF00TM6XQeUi2cfzrFRw5LIiARkAhIBCQCiSEgidRrXxcisW3m0qjZsycKZnFkEhls72E1bfgi9v7AvltM5JvK8hfpux158+bDkf5F8fQ55alV27cPRKUOHVDabTtmzZhL/62KDD4+6NDQj9W4b5cDZ86cwbF5QqPwqk/wXUrhI0qQe26iP2qU8kPoXQ0wHn7YHb4bFW6sRvnyzfH7c9I4ODhg88GZ+D975wEWxfH+8S9HFRRRg93YkhgLYgkQRbCAvVfssWA3YsPejcaONYqKvTfMX8UYKYpi70Y0ahT9GTXEghWk/t+b2Tu9AzxQUCPv5nmycrc7O/uZ2b35zlvGzs4O3QoUwe1H8VDsD4apGhBS2gJsauJQeDBOTv4e8xYfh3bhZ/PSmLRqNcY2lun1X9DS0Ort6tFFcKvdPwPXkSoLU7PsOHJ/HaxzWMOzQD7cfgDcMsTLMIGMOSK1Ba81pZu4oDyt41bXKQEzp06lPPPvatMrBVNTK7T16Q3/nf54Hrj37fU3qYmaPXrgi8R92LpyNVmwMuZ2YdMdbUaNxheqffhFfT+P/icLrjMODRo3xolBVREdH0f94QNvGbXA9AeuNl+OCTABJsAEmMDHJMBC6mPSF9fOA3MLKzSdtg7Xr1/HmeU+skaqR6jWqRMurPIhQfPqgwkp1J6BBs2a4eYMF9y49c9rIZXTA51Gj8Y5/7a4eCocJVvMhYODAzZN8gJoPSVYl0Bb+l4V7vtxZvANCIOcTp60gO4yfBcThgFk+VgQYo4SFStiHwkpc3NzTK/hjoDQc+kSUupmStW1T9OvDAipermvw71ue3INtIWFRXb8e2UJAgIC4NF3Xgb1zNdC6tmzZ3i1bTN6D5n+yQipGRuC4ejoiN522fGYupF0lHxjIyHlTpYh66Qw7Fi5ggRN3Dty+bSElPnLbTTxEI4zW1fJ+/kEhJR6YiF890jExcXCvp7nO3Lm05gAE2ACTIAJZB0CLKQyu631YzSS7ssrvvpX7hVLT7mcQVgyfz7wMpUKqYrIL8xslAMeib1xzN9in6CJ6VBJVzKYfCH3cVfkPkEZgJoUkH+rpAUExrI+JtHSVhKvCKa/jw5D8O7f6HylOPdRaNSoMXaOGITchQqhg1ddbN22FfdD98sDUBb5i32FOkOaYs1yP+B8mPK5gZ2xrVI/ycNIJf+0UVy2HmtO14s5slY+f6o5X6WCM1kuDi8ehEr29jh7T5oQNMepXGphz+7diFw8H8YmxmgydiE6kmWg5PM76N69O37uWRsBB67ilt51pH2QcCn76PTGPhkQUh45j8CtwUDcUUkOW1YMQuHChVHVvbO8oh6fZPVR2jNX/D1x+GNYyfPMpE3DKrYkfZId5/63HL6+vujWuRNqu9fG1QelU7bg6d1fLuW+Hyv1A8icRZt5YpLYv6KJAPWWB9IEqDUEptZeSnlQ2VHlsiP6wijMmT0HoxeGaL6Re9OKcm9ZBjXIUhv7KBRHVqwEkp6Lj7X91dBzoS3VgJDSf06NiqFyD0+UeLVD1yKlqZexYiOOuyivoLHAmhaVf8dnl3tzpedoYrqspUUq9MBUVK9RHb+N64RoemRj9YWUfn2g97ybKddJVGK/lHaBqbyelo+h948uddi1HYxVq2djcEEj3KbGTGahVfqjdYJ8XpPFBuqVx38yASbABJgAE/icCbCQyuzW1YvRsCIhdSn8EgKWzJBXTkW4JKsWDRhdSSiUc2ssvjIzeoR7d+9h5/ShiE9IFEJKHdNxNzIC+QvkR4EyzuI4m+fnMHUKuRA9ly5RzfuMw/1792FZ0BGlvi0FYxJSMTEx2DzKU1q+UhF2FQdtQkJ8PC4smImvKebEzaM8lqjLfSiFnFpIwdwKnWf1xrGjx3B1w9K0kaWBWV+yZM0e2Uscr1JF0cAyBtW/dsLtyEiti5t+zNHFUH9pyVHOHzWOLGO0FXoZIfYxpvnFfoffNPSh+CWNkFrXohE8u3uicu/xWLZnNxZ0b4XdJLDeFFJqQRa4TlqELJIeISIiAlUd6yLq+XOohZTO9wl3MH7ECExauD3l+02HkCpZoSIu7p+NSZMmYdq8rbI8PT769fnCoQFZ2vYg561QclmsjpsvrGBiYoZdh/2Fy2Ltwq3w8PEjIaRmk2BxqGiPM2fOYsayKykKKX3OT66dkOVG20Jdv/17VsHf3x+DuzQTXIZN344lvrOR++kVHQGbantpKJGQ+p5cMY8uqw0HcsU8pelGyvcFXPqgVatWiDT5SnxibRSutMdz3f5q6LnQtophIfVmLFWUqpg4M+7CVB0hpalXgkoKqajzm3QssEVdPODs7IwNvpsw0HsYYnNkE8edWOuFU6doUkMRUnsDRqMi8Yw/tBynTl9NUUi9WR/95928jBs6d+6MixfuCcvww/sXceL4cdRp3UKXj6H3j36vtbUnF9hzODeyCeYt35VMSPUdNxdjx3oh2HeCeK5YSKX82POnTIAJMAEmkDUIsJDKtHaWloFCHcfDwdEBwd71pFDJVh8taYY96bG/dFUqNQYtKPbo9iYHGmjd1VqAXldLWioqD5lMsUtFEejdTJZjXhttqRwT02NYt0BtyaosYjrsy71COAm13xetlC6DM5bg2LGjuL1hsiin7KB9KFXqW1icmiAHgNmly969o4MRuDuQrm+PUo7fw7lzVaxYRmLoPFkAslmh988dxQD6n7CXKE8DYMevH2G5sKBpTGi2FNdlhrrjp+DK5cu4uXF6msiWbj8Qq1f7wDt/KjPgZvZoT/Vb3yMfatGAO+RfKRS2HfVHbGwsejnXEdd5bMC1z9a5hhBMHpXc8MsvixEwp4sQVBX6bkTIhSPY0rkIAoLvwLrid5g4cRJaNGkg65/LmWKcDiPv2XnScqS9K+kydydinBAoM2YHpXy/6YyR2rNmIHqTW5/GAuS3bjiakrBzK+EshaWlAzYGBqKR1W8kcDzwx0vpEng84ohwCRzZayD6ksVjUU8X4uWMkAe69VwdZorly5ejmUttuFavjuCF7WRM2WMplBaPb4vGTbuRpUmWe+36Dly7dg213CcjP31/a38vRFI9av0Ygm3b5qHElQuoXdsdv15ZJTkseJC29rIoi3bUrqsbGov7OK0NxtPDaNkajaifZ3u0TC9WKY3PxVPNUD81ISUtakU6/ygESeDQFvL50o+RSqyNstQOjb5/jOnqCYQnKtEPq41fiwcPHuDKvC6inHi3hWjWqjXKvVyOpUuXIvLaF3Ck8xxccmKR+rzERsIi9cf2ToiKioJri9bYtHAhUKWvToyURSlnIcj+b4XuhEvMX7Mlh1Ij0ZIsZtn+FyLavd6PHUW7BM47g3bDhuHPHQ1w5tRVFGo34+3vH31XSSsnrKX+lfvEUPTx8sVtveZgIZWm1xofxASYABNgAlmEAAupTGtoOeB3Gb9SCIt/N4yUAy1jN+T93gk/NMkpg+e/HGxQSBX86iu4kJBSu9KpgnxlOarqMC/5FXr1KQs/cqV7cTWvEFKmqjP4Xe0CpWR3dhw8GfFkSTozf4A4Ty2k4uMT8OcvilBQySQSRRI2YePKjUJIqYVTl+meOEqWpT83HhfCqkbb8vBV1zeqWIYLqc3rfRDcI+UZcGR3wJqgQOQPG4E+gxfjL8V1zcWjJrkgrUaLL0srAuPtySYqt+uMadOmoUU5V/Tt1xdjWpYSA90h2yNx6NIRnJxQC/N8QygZhLHSIxRfLRJy6qQQHjYHMkVIpRQjpRYulepOFMLmyIEFwkK1YdZ6Ua/HJvawpdiuyB0d0KtrVywNlAqkmFNxBNEAODT0JLnu1cL0usXJVTGCeOkJvmVXsX7fPiz5aTaJcFMdIaUuxzxRumyphZR6W7N2pHA11AipG3u7owtdNySyGlnCVuP3gX3ht3I5Dt7dKYWU79O0tVcGCKk0PRc0qSC31IWUesKh0awlYqJAFbRMPl/6Qsq4IZqToHt0dT4OkiBHrJwoUVFikMaNGyHE210KMBJSjZo2w4lFzoi8Se6y8ZVhRc9ptz7OJGD9EH33O62QCr9wAe0GDcXOnTsRXbixbrIJY5mEBAlK1JhiKS6QqLgakpBqRu2w/5dBNIGhQuNBXcX7Ie6kBdqRUFMLqQsXrsJl1M63v3/0k3cYEFIaV1N27VO6Fe+YABNgAkwgSxNgIZVpzS8HbvXmzRLJDPK+lLEdmk3rcvdlX7SnmeWLWxqLJA6amKTXR9ohNw3EmnvVhp+fOvbotPKVdKXrOrObyEIWFRqbYpYxx4FrpJBa2E2cp/83UslOVm7QLlhbW+PIjJ9Rs0sXFErYinUryX0tobKYYa/kmkfPtU8KsO7TpeXqUYgmdsoAYIq9UQuGQ0GbYWVlCWOKjVpF6cRH9Zaufk8Vi041a7n+T4xxYbFP5gJowCLl2LYtpk+fhnbfuqJYsWLYt28BWUKqIPyFA1mcDuDExDokpPbjdvYC2B4YhBZlZUzafbLKiHrszxyLlDZGStOqHbuQhW4lOtlWQ+48eXDoUD906dIVa34ja6XYqN0ts+PJlTFCuEyap8QWWZZGabIUhi/th/HDR2DeL1J4PdEXUj6RwqVu8OB6WECWzNA5/ZQsh1+LLIZhlFZcbZlJgKU43yLxPk6EhcGp/nRhkbq3uxO6Un22Pq1Dws0PoQM8sZz65aG7e6SQ8ksUWQoNtlc2O7Qmi9SmekbCInUitRwSqVqk0vhcBO9TuKUmpGRsX4PhTYUQeRakZPPTfy4sZWxTXiv5/CUmyug7Y9VTXVc6Q0kjlKx9N/yrCQt0TmcvlClTGif/vINGlLUvdEgdRCe8RLRNPbiTcCudR4J5aFxC7LWuhqWHCCF1aH4/IaSaDeog6h91prCo55+buyOcJnDqzdrw9veP4vKrQKK4tSrSInVyAPoM8EtmkdIex/9gAkyACTABJsAEwEIq0zrBayG1i4QFDh3QvZImCUS2NiLt+TfxK2Ra8WTrhMoBY6vB9cmVausbAkUOAOvT5yvVAutS9gwVUnCfiqaUvW/fcl+0a9cOZ3Z2xnlyFVILKTHD/qObXrIJ6RLo2rkSlgmXQI3gMwBYL4mBnX1FBAYFIXDDXBmDoQip/VNb6azDlCwpRTqE1OPoxzDFM1Gx58rAMXJVMywmITX9WDhsbb+Ah30JGRNFMUpzyfJVP/fVTLFIGRJSh4944SeySI1dcFABWRYliNHl/T8IgbUxQDobWjm3J3G4HiGju2DkyFGY9NMohZeeRYqElDrJw9GLm7CAXDPXD24ihdSzsvg/GkB/a3tXCMyHUTJZx/YV04RFKr1CymB7kZASwm9W7ZTT1Wu6jQEhZfC5OH9SKSl1ISVi+2Z7igkAQ0IqeLc3Hpw6RUpKSWNiJF0Htckd0imkYF0TbYYOxd4j5+Hm5iaEVEJCPBzG/4rEhAQE+wwn9URiioSUTvKLdAipt75/NEloNLxtqsuJhcnVKF1/GAupTPt94IKZABNgAkzgcyDAQiqTW7FY2/kiRmHrhB9lmnCaPRabJttXolww1KHTGLkO0woltkgv/bm91w4RI7VjAllq1OVY5kVDEmA57/4qY52MUl735l0tUpokGPcSwpE9Rw4ED1FiRxRelfXrY/0FOtNM+L+hs3QXStWsl1Q/CQGrV1GdF+sS18tKZ2pqTpaOIPzv4n4ppJRkC9O8foA9ZeO7eUdGbWiz9mlK01i2gtcLV7glcxboHNeB4p46Ujr5zjT7H0XJLLTZ5RRXplzHJmDAoNmYc+yCiL1q4/qdOL9Kq960gOtiRP+uWKS09SVrDVmrblzbIiwxy+aSWyRt2uB7zXFWuXE+PBzbp7URwkbmuqPjFC76rn0PrswXMS9t+kpOP20ORJOmbuj0Ja3/RDEwz8zMyaUuCJbRt2WyDXM72JCl6PH/dcfOLVvQfPA2kQzj91Uz0IbSvB/YexxWquy4eGepTixX+4nb0L59SzTMFiqFTLSMvSr6Yi+tY9UW0SamcCOhE0j98QJZpOwbz0ybRWruBZE8xGB7KTFYf9zchjlz5mDlTGlBSzaPkKqQkhyT9UP95yKJ1gtTb+rkEWTxbDZlEHaqJzYOb5GfK9kzKw7YIyywB2eTC67KCDWGTUS+fPmQeHaGjEmKl8leCrs0x4apU2jhLyXrpn4WzvQKqbiKcGncFHGulZAjew6c7t9MCKlKE3bhIcVeXVguYxtVVTugNcVeJZ6fJOtjQEhpLF7FWhp4/2jXe5OuislcZpX+qtl5TN6CsWNaI9seH7g3Gpz25QL0yuE/mQATYAJMgAl8DgRYSGV2K1q6oRgNwJpVIdcp2mIpTbd602b7IiElttyVxDpMuU1ldr1kC/Ja1qcZ6R5wKSGzgD01sRHC67ivst5LRgspJSajcOXsCKfrhPvIGCvtwsB69XlhbCkWEH52RBFKSvpyvCGkrh0JwzcNBusQ1wSv28Qradsp0bjatW94H8W1TxEkY717ULawsZSdUJ5ukRCJkzTAdyQxIYHJmJ6hY7qL48zi5YGarH1pEVK9SUgZO9YgoRKIwqbSperk368ohuVX9CrzWFqkFAuVZ7P6sh6mUtgZ0+Fv1mfuOloLyoOOUZRT/ljpmngy7KQigFJekHfOKIrVmh/yWuhlK4SfKEZrdN3K4vyX5pYIo/tuRXFQ6q1Y6zHYvHkyEtRCr95A/KOkHV+zbApd3wMTvWaK2Bx9IYXcLjh4KRSuCYqQeiJjr27tHYlslpZ4aFoQNykr33myDKpd/dIjpNT1MtheSgzWso3D4eTohLr29aUFULbm682AkIKh54KElDqbpW2ZuqLMx1YyOcqX0Td0s2d+0QHNaSKgkLGU2FuPXqA5D2M45ziqFVLqz79u0w8uLi7k8ihddZNl4XwHIaV2ia3j8xOSkpKEkBKuffa90ZpiF20hlye4GGmJW7duwSnb/nQJKZgaeP+8IaRSTOKi1xw5qnSh52MlHJ+Gokb56jio6En9ZuO/mQATYAJMgAlkBQIspLJCK/M9MoFPlUAeyhxIrmSvNnmit5cfJfvg7aMQyFYR35IF8rIPZXss70bZMVOpRQ4nrKTkL10Kn1GyaH6U2vJFmQATYAJMgAl8EgRYSH0SzcCVYAJZlIB5ZZSlAfwfy2rCh5JkDF6SxoWcsyiuzLpty6rdyNLkh1MDXTFv6SHK9pjyVrbNBLKAjsddn75KFs3MqhGXywSYABNgAkzg0yfAQurTbyOuIRP47AmMGD0KtWrVQh0398/+Xj/FG1y1egWiX0ajT59+KVfPoih2UWxeowpJb1+A+lO8Oa4TE2ACTIAJMIFMIsBCKpPAcrFMgAkwgc+GgKqAuJWciffEXkZy8sYEmAATYAJMIGsTYCGVtduf754JMAEmwASYABNgAkyACTCBdyDAQuodoPEpTIAJMAEmwASYABNgAkyACWRtAiyksnb7890zASbABJgAE2ACTIAJMAEm8A4EWEi9AzQ+hQkwASbABJgAE2ACTIAJMIGsTYCFVNZuf757JsAEmAATYAJMgAkwASbABN6BAAupd4DGpzABJsAEmAATYAJMgAkwASaQtQmwkMra7c93zwSYABNgAkyACTABJsAEmMA7EGAh9Q7Q+BQmwASYABNgAkyACTABJsAEsjYBFlJZu/357pkAE2ACTIAJMAEmwASYABN4BwIspN4BGp/CBJgAE2ACTIAJMAEmwASYQNYmwEIqa7c/3z0TYAJMgAkwASbABJgAE2AC70CAhdQ7QONTmAATYAJMgAkwASbABJgAE8jaBFhIZe3257tnAkyACTABJsAEmAATYAJM4B0IsJB6B2h8ChNgAkyACTABJsAEmAATYAJZmwALqazd/nz3TIAJMAEmwASYABNgAkyACbwDARZS7wCNT2ECTIAJMAEmwASYABNgAkwgaxNgIZW125/vngkwASbABJgAE2ACTIAJMIF3IMBC6h2g8SlMgAkwASbABJgAE2ACTIAJZG0CLKSydvvz3TMBJsAEmAATYAJMgAkwASbwDgRYSL0DND6FCTABJsAEmAATYAJMgAkwgaxNgIVU1m5/vnsmwASYABNgAkyACTABJsAE3oEAC6l3gManMAEmwASYABNgAkyACTABJpC1CbCQytrtz3f/rgSMCskzTZ/LfewT3ZJMK8q/jeOV7y/KfeK7XpDPYwJMIBkBVXH5kVl25fm6nfLzyOj+GwRM84l6Wsf9I/ZP9WutfA/l+5zK93pv37Tfq1Jeh7pFMWDAADjV6Zj2cz/nI03LYsqq1Sj7aBn6/OiLe5/zvfK9MYH3JMBC6j0B8ulZlAAJqTJO36NJ+3o4eOAgju5YpwOigEsftGrVCgkqKaROrPXCqVNXWEhl0e7Ct51JBEhItfTsgXxZynBvAAAgAElEQVR2leUAPOl2is9jJl2di81oAiRsnJs0xeHVI7Fh1Sp06D9R5wrOLXti82Zf5ImLEZ//7N0R8xZux/sIKXG9lcPg0aYNtvx2JqPv6L9ZHgkp2woVEbm7K6ZPmoQRiw7+N++Da80EPgABFlKZDVllB1hlxx9/7kDevHlh++8B1CrvhpB/M/vC71i+pT2+adoUfy5pjKthYSjVYOBbCyrddgw2b5yMb89uQZUqHjj9Kp3XVfg8uzgB165dQ6Xa/d9egMpWfJ89UQJU7EGA+yw0a90axWLCxeexKpXY3wycjb27fs94AWNASGlvwqY72owajRv+1UhI3QXiNN/kkf/IVQF1vLzwVR5z8afK+BE2bdqEqNBfxd+KPSudUFM43NgBhUn4tWlWAnOmTAWeZHIHrDMODRo3xolBVREdH4cX6byDb4fsRdGixXDCuzReUp/SdivTxqjm6YkK1nuxcP4SKrUmsjs5wbN5dXGFxyb5cenSJZzyVWaWk2R/sVL6S3rrkc5q8+EfmEDBDgvh4OCAkOGu1E9eZdzz8oHvQ3s5zft3phtq21dH4EO9ihjbYu7q1Wjfur74wjYhQh5Alm4pPLYBltlx+eYSvHz5Eh2/dUYUPTz3cjhhVWAgfihyAm72bgjWPP7mpTCJyhvbIAd20PkdB8wUxUUrl527bjc8PBrCJl4KFySZIYx+F1rXdpXPW+7qOBB+AFXvbqL3fzt6/5OF0MwMO48sgJ2dHboVKILbj+JxM608DQgpbTE2NXEoPBgnJ3+PeYuP41Zay9c/LldpnLwUjjtbxqD3wCmQdrB0bEZO4n4bjeiD/PnywSxBvrEPrB+L8FMn6QWelI7C3uNQE2e49+iB0iUfY8FUer8/0jSw/J35bshEWFtbI/incVSnOOSq3kpM9BnHW4rv//xrM0JWrARe6P4ulG87EKtX+WBAISPcpr74zpzf49b4VCbwqRNgIZXZLURC4XsSJv+3dSJu3PgLTrb/YsHwERiw9FBmX/ndyk+nkGr90yaMHe3xXkJKzefo+pY4Sz/QaRFSJWmm7MzOmfTDXQXhf7+U90lCqh4N3H8b24FGATQMMJZCCrGZ5FJnyLVPQ/8tQsrcwgpNp63D9evXcWa5jzxD9QjVOnXCBfrxytCB4X9MSKH2DDRo1gw3Z7jgxq1/XgupnB7oNHo0zvm3xcVT4SjZYq4YSG+a5CXb3boE2tL3qnBfbFhJAwMSUur+cj5gJrp27Yqte3nG+d1eDJ/mWRUGbUE8DV6vzG8vKphhEw8f63bTIKRE1Wh8/ma/3qf066coixL2FXHwyHiYm5tjZO0WCAg5hZdO3RAY5Ifvog/Biywv80PuyzvMUxkhF07h7voBqFevHspV9UDU8+c6Qqpw4cJoVaOCONzKMhfCw8Nh/vQqvX+r41E5TwQGLsN3MWEYQOUuCDFHiYoVsY+ElPr602u4IyD0XLqElPo6qbr2ad+rGSOkZmwIhqOjI3rbZcdjen2kW0hZ1cSP9L459Xc4jqrfN4myB7ZoWxE7tm8Hnn2gqRsSUvm+/x7tWhXDsqVL8SJc+d1DHqh/Z5rM/AX+O/0RH/wbapIFrrBLc6ydMoXqR0NAK0v0mNgU1/+6jpAFM3R7fs5SWEMCvOq9/XBr0o2F1Md6L/B1P2kCLKQyu3nM7OSMn0tR9PjhB8zeMR7nzp5FvRo9xZWjaYZRveVMkDNBT5S/rZW/tT7iyudQZtbVP6TiB0ep/1PN98p5mttS7B54aKBc7fXSKqT0rpdLueBjfZ56x2l92jWfk+VIunKMxkkSUo515YBIe1+a8pTjGzZxwOZNm/HrslnoQ24fWj6GLCBmRWVJibmVEh/IvakUXCbRcq4tXiOQzDXHPRKfG8f8LfYJ+t8nXpflxGrmcPUApCakFMtKuZxBWDJ/PqDoQX18UBWRH5nZKF/p1UcTI6JSZoxNvpDHxZEboXpLyi/35uWQjSw3zZs4YcNU+gF9rjjD6AtN/diuOOUHOUG5vEkB+Q/Vl3JvLAdkWn5m0sUKNVqjbqPG2DfmBylwjO7IzzWxZPr3ZSRbUluOIpj+PjoMwbt/01ryTNxHoRGVu3PEIOQuVAgdvOpi67atuB+6X6lgWeQv9hXqDGmKNcv9gPNh4vMJm07RzHpl7O1TDfOWhKV/QGDxtSw/XmkHI9kOGsFuFHNN/JmkH7Oj1Oq1oLeSn5h/K/dGsZojFD6aAZBe7E+ycnRPy/S/kvVD5Yqa/g/Zz4xjpe1B012g4WGk2CRUynMYr8Q0macy4ZFaP0zUxCYWFpYA5+ET8eDBA/zpO1lWSNvv6Xv1ltpzkaCYhg31w7SCTeX9myyGRy/GJ9n7W/M+XDwIleztcfae7B/J34d2yE8TBPd2d0LXLl2xap/yfBnLz4/tmgV/f398mXADfQZMh6f3L6KcH/t/if79+2P7rgjxt1vLFpg2bTqq1eqPsCO/4eBUV7LwHIISaYaVq1egEAmpOm51JAnN78N8dyHI1sSXwZ7duxG5eD6MTYzRZOxCdCQLfMnnd9C9e3f83LM2Ag5cxS29+5b2d2oeZR+d3tgnQxYpvfbQ/g5q2lPxhIi+MApzZs/B6IUhKbd0qu9DWWLFoT/DOoc1jk1qT4I+8XW/1y9N815UKc977B/yiETlh9zQe9XQez7BWgimBrOW49jRo4hcP14Un6AIrM6N82Km2lJVrCda9PDE/ZWNcer0VWjfPuWGoyVNNJ1Z7IybN8j0pInlVSaCjy6rDQeykJ6SP4Ovt9TGFSnT5E+ZwGdJgIVUZjdr9spYSzM6DUzuora7O3Zf2oAX5HLhWlGZ+aMXUV+a0Vo0rCHGjxiBB7ldMHasF/K/itDxEe87bq74fJp3X1hZWWHsGDlw2OE3TQoKpZzZI3vp3JHFswj5gxyZU7lOcx3BAu31lc+bT0+Ta5+mPhqXjyfXTogZypt6E3Bz1wXQALa+1jXEIuGOuM9Ji0NFfUaNI0sCbYVi5E93jHFesb8Y6g93ElVvCkn18TNGd8dwOn+tzyJxXFqFlGUZN3Tu3BkXL9wTFoyH9y/ixPHjqNO6BWJiYrB5lKe0ACkuezU6SKFrRgPme3fvYef0ofKHUu/7XEnXSdhtwvUjqVgYUxNSqQiFZN2RBnquJDTLuTVOuT5KjMjdyAjkL5AfBco4i+Nsnp/DVLUL30trcX7R2n3E56ZGkWJvkSB/QvVdH/Vju6LOb5KWHWVk3LzPONy/dx+WBR1R6ttSMCYh9Sa/Mq0mwdXVBf+zkEKrePRVeT0SUjqxZHr3Zax6qtsOqQjNioM2ISE+HhcWzMTX5Kro5lEeS9T3+VDzC1+WRIoVOs/qTQOKY7i6YalEal4W7an/rPcqgt/Iham+F4msdGwV2gwV/eb+/16iRPESiIu9i4sXL8L+eyfEkatM4PwfyeJ8TwipN2N2NJd4HSNnBRMTMzQesRj5yBVI9Xooo9seMFROOiqfEYfqtZemSE3/z1WwMkp+9RX8Zw7QHVAqPMwTr4l+VJQsHs7OztjguwkDvYchNkc2UZR+DGGq/ZCElDo20bW9dDmOtJATHvlfSSHxut/nFu2Q6nOhmUgw1A/Tyi6196/mfUdxPOpNP8ZH+55Tzte+D19GiONjTKVA1b7nNfVRBNPbhFSfPn0xvpMruXANwIrdl+A1cCCCg7x0hNSi9etoniMaQ3vMxSya8GvyRTDcGwwzLKRmVxcugme+rSWE1LoWjeDZ3ROVe4/Hsj27saB7K+ymz98UUuoJs8B188QdWCQ9QkREBKo61pUWMMWlT/u9HrdkzWBASOn/Pml/BxVhCkMCQblg6u9DaelJJlxS6S/llfdiojJxorq9n1yTaQLtlXwPG3qvxht6zz83EeUkE3aKy5914lHsWLkCRi6TxURU6MiyiKa5N62QytMJLUkAvwrtid27QnWElDo0IVXBqR0/NE0xpi2tjw8fxwT+ywRYSGVy6+Ws0pZcKjbige8A9B60AF22HEHLllWw2L04uVxE4JZFWbSjAd6Koc3x22+/oVlt6UIRaVEMNF7ET/XlcVUnb8CYMe0QuX0JapALxn3zYuK4/E8OoT/NDC46mCCEiUZIJSRYiO+NLK8i4mYEWn7dFXGJcVj74Irwle5XwFT4PN8k3/mVQYHoUvgMatGMU8iLtMVIaX6oNBNXthf1YqTMS2MSZf0Z3kJaVMyiZX1g8iB9QkolLSDr/cajJfl0d6Uf7ID9x5IHF6cSI6UdoJUdiZY0E5ftfyEICAhAvR87IjIyEoHzzqDdsGG4ttNVxDDlKeEsBnr/t0JxcVAET8xfs7F15eo3fnlKwdTUCm19eguXieeBe1PuSakJKbuJaEGxPrc3OejFTmmKkZbKykMmU6xQUQR6N5NCz7w22lJMlYnpMaxboLZkVUZN8o23L/eKXG4u4fdFK8UPfNMZS3Ds2FHc3qDM1Bty7TOpjbI00Gn0/WNMFzFUKjHgrzZ+rZjxvzKvi6hPqUH7UKrUt7A4NUEKrOzS1e7e0cEI3B34OgbMkIVQccU8OryU7g+6lqI9Sjl+D+fOVbFiGYmh8xQNl80KvX/uKGba/wl7ifLkEur49SMsFxY9jUnPluLMzFB3/BRcuXwZNzdO12mXQhW7IChoJR6d84Wbe2/tgCEVe6L2XOv2e0ggulIyA2mBjDOWX8UmyoHui32dxP0X73eRBOa3KJh4WHyuEazafmjRGo2o/YrnPy9ccGKumInYtTo/uOPAwYO4sWGOOK/4QAPlGMz+aAsLi+w4deOIiM3MEadr+Upt4iPlTgzoxyKpqs+lAXprhG9wwblTN6CqMQqNaYC2f0griol7iSRTpT3MWpBopcmSy4Oxd/cRwHUhmtF55V4ux1K6/8hrX8CR+p2DS04sUve7p+XT1A/jIdu51ngfPKT+eXZ+X92qm9RM23NhsB+mRkT3874TJ8Db2xvNihXHbXqvFGwzgZIijMe+vmQBXRyG22b2Usj3yCffs/9KQb3tqD9iY2PRy1lafB4bcu3TXDY1IWVuBxuySD1e1wdu1aujy/pLWLhoEXxau6Jdu3Y4GrFVCCn/3WQrowHy8zMjxd+rDuREeWqH8wvd4GJfE4cVzz91jJSOax9N4qld+/65EiYmusydawjB5FHJDb/8shgBc7oIQVWh70ZyGTyCLZ2LICD4DqwrfoeJEyehRZMG8g5yOVOM02HkPTsPbhSHq9jT6IuyMKUMjHcixmE2WYpmzA5KuQFSE1IafnOqvz0WWfndXd3QOOXYXgPvwz/mzUS+4l+hiXdjYRGPCt6Xcj3Nm8KJ3vNuX57AVLVF6ImFaPeq47YiMTEBp3+qSxMxaXivJqWtP5vUmINm5BJ9eqGDtCzl7oDmJJD+Wd9MWKBsO8zHV1+VxKlJjRGXlPhaSFnK99KrK2Owf/eBN2J5abJHZYZDoT64RL8vPXtKS5d2YyGVthcEH/VZE2AhlcnN227yGowc1UkrnKzbDsWmjTNxe64UVm8KKXVVdpKFqTdZmCav30GWnOY4s0AepxFSZV5EYBPNqLfz+kUEHXs1yol99He9ITvlnWhd++RA6nLEGiGc6hVog9tPbqPe1LEYO3IkdvdognnLd8FS+cG/69MXfQYvxl/pdO0rWrEyCUVKDPBX6kIqmiw+1b92EgMMzfhP48JIb+m3u/ZZFMWuwCDULGOF8mRZe/g/aVFJlqXJUIwUCalm5Lqw/5dBNABTofEgipehH8C4kxZoRz80GiGFRJl+FwmKt7xiGSmQuOODC6mCNMPvQkJKXU9VkK+oVryqOsxLfoVefcrCj1zXXlzNKwaMpqoz+F0dLKwoAsfBk0mIx+PM/AHyfgwJqWwN0Zx+SB9dnY+DNDBCrHRBU1Hyj8aNGyHE210IObWQio9PwJ+/KAMilUz+UCRhEzau3JguIaVODhK5tLaui4n2ebQXwqnLdE8cJcvSnxuPC2FVo215+KoHJFHF3klIwYjKpQHkv5cnCctwlcrtdGJCUnsdaITUmQPL8eDff9HUo7VIahF+8BoakkC3Pj9M3L9GSOV+GZiyC+VbhJS6vOPzR4kqaIRUquWkQUiJgkyj5C3FabOciD9TdcVNBUCyWKQcP8CN+ovZpf5SIJXrhUadOyHY2wOFChVE834e8PPzI8vvd2Ki6LJ/AyG41EKqUdNmOLHIGZE3yZ02vjKsqD936+OM5dSfo28WTlM/TKuQMvhcKBMwqffD1HqE7udzN24QgqOHi5KEQZmgyntsILnW+eF2dgesoQmr/GEj5HsW8vly8aiJVfQeb/FlafF+zAghpRZER0e4kECoi+9GLUf79u1xZJY38V2Ok3d2SIHiEylid/dMtqfjWuNqrCLA/H/AHMrSNmSJzNKWLNkEfTaCPAJWzpOWpa/bdSbXwGloUc4Vffv1xZiWpYRAHrI9EocuHcHJCbUwzzeEXGmVmQeNaZuEpXqizcPmQOYIqV/qvj0W2ZCQMvA+/NV7EPIVLGRYSJUZgg70fji71YOST1zQvldBEzpN6Pfoik9D3Lj5j+H3qiKkDPbnPF2FcIoL7SYsSybVpwkLVMhoaYHKDCGl7gfJQhHS9tjwUUzgsyDAQirTmlFmL/IP3QoHRzvkeaXEsCjXM768U2Y5MpIWqQ0Dv8ZjcnUoW6VrigO7dopFqqQ6Ox65x5zVLY5KpXWLKFvTvcvzxQx0dEJBOX6yuoEYunb7vM64/TQKD77vTMJnNcwPrId7w46Ysn4+mtIPau0SDro/5GnM2mdVpRuCAv1Q6U/9rH1yxtU/NISCee21ruD5o0+iM1nQdv8WIeqnHTgYuN6kzYfJkueMhXXkDGey7EGGLCD2Q4SQOjS/nxBSzQZ1kDOJZwqLrHrXt9fDmVPkhpajMdxpgFg6jxx4PjQuITlemJqxQqrMSLSnH9iLWxqLpAmvs/lpOqQdctMAs7lXbTEgxfnTyhfSda3rzG7CEhYVGiuE1BeJ+3Tq5zhwjRRSC7vJ8wwJKcVyltdKXicxUUZl6LvcVdIvV5n5178+DLUHWRTUQrFR/7EwMTbGM+PcOHjwAG5v9Zb1VYRCuUG7xETAkRk/o2aXLiiUsBXrVpKbVEJlYcmo5JpHz7VPCrDu06Xl6lGIEjulxGDYlStE/T8It07u1XUdNfAesOm4USQ3OTCvl3i+GnesJbIrPjgn+0/SXxMlf3IZ6kL9x7KwtMRGmFcQrn/hPs74+4a617ohL7kDNulQU3xvRu6i6k3fhRIWBsrRBiGlVnFp0cwoIaW+fwcHR+wf6yFi3rK51hNZvy6v7CrT+lt7oO3w4di61ltkayuQ2xb//PMPzhy8iVb0+aVFLWXSEEP9Io39MK1CyuBzkcZ+aKB7oP1PS8gi1QtdiuQT79GqzRuIWM4ZQ7rI9NyKBaWatbRoxhjLGC6VKooGuK8nmt5bSCkTYX94lxWWlof2VbGHXO1al6qPR48e4ezfS0RM0MyFd4SQqZcnXHkO5Pv64MHFwkLWomZnUb85+jFSeiAc27bF9OnT0O5bVxQrVgz79i2QSYBeOJDF6QBOTKxDQmo/CckC2E4TYi3KyufiPk3yqben+zPYIqXUr4hDA0qCsQe5FEeIsGV9aYJy8etkEtns0Jp+dzfVMxKcTujOM5CPqMy2mtr7cOWIqWLCwHm4l/gdSQxaK66c7LG0kxN4fyyqjJs3n0F53CnJh3Slu7O5Hj0/Eag8QO99rf9eTZQWKYP9WXHly28dJTwWqvTuL1yhT8wfJupn22G1eI7DRpTWc+2TAuzuZndRH209ycXYyMgMR8JGi4kjzx66Fn5DzwV/zwSyAgEWUpnWysVF9qK9oVsopsk4mZCyeH5aZjk6mksrpHaSZan9jzL2R9/VSCOk/jeXLEeDFifPgmTpgrPhofgm5w3Yk+Xm+u1swiJ1/vYGMRDVCKm/aIA2nn5AJ9S2xozx4/HD1J9wlpJftK/eQlw3rcJGg+1tQkocY6KEEydZSAtac7L40MChQunm6RNuFiVFEPPaAWXhQ1kPB9Msp85maICWBiF14cJV1BgWiMSEBAT7DJez+CSkKpPgKfEqgy1S2TuItOffxK+QabyT+ZZJIdVqcH1sox9qrSAg1xd1MoX69PlKtcC6lD1tP7BpFFLBu73x4NQpEjJKeLteEoiMFFKi/SyUZBjfOAph+ThwvG66evepaEquKvuW+wrXpDM7O+O8WvCSkBKWjB/d9JJNSJdA186VsEy4BCoCVInB2Ld+AVbRczaqt4wlTLbgZyrvgzQLqfhSsgSaRFFvJfstFK6QlR8uwRRyXUtMqIWW1O7RppEIEDESSmJ3/aQeKgPlPDe0zkDGuvap79+FXBtLRtOsOm0PKfmJWkjGHZKWCWRriYZ0X+eO+aJy5cr4v/Ub0cKjLXYcuIFW1G5BY6vJNPaGnlNlAGuoH2akkEpTP0ylX2g+VgupsaN74dsn0gL4IpuJiOVcp8RyaoTU/qmtdNY9MlJejzbKxEFGC6nTSTIGLXusDczovwDK5rd923bMXBklXOuq5ZCxqS+NZEyjqSlNvNH72eWrmuL9nB4h9Tj6MUzxTJTz3KqKiA2OXNUMi0lITT8WDlvbL+BhX0JOFCpp3OvnvpqxFilNg2iSN1AWPXV2w+t7R2Ln1i1oTmJK9lc7lKYJxPBZtVNOM2+gH6rf12qBUXvySHqmE3FoUs+Uk02QkFK7lN9Z56YrUJTkDud/IRc8ElgZKaRE9r5mlbCe4t/cu/bATppQig6RQg8VhqMp1effFQ11PAE0LoHnFtjrCj4SUmbm2RFxY6GwZM6eI5fl4I0JMIHXBFhIZVZv0AS3DygqXe8GLpNXIiEzlgTFpLpxCFi9Cg2Hh0ohNYBioei4hl7ShUt/0wipiPm90YeO0WRV0h6XpzqCaQawirU0VVnEySHioxzx4oexY77KwiL1F70Y3xR4hR6HoS8JusVBtMaRelNmNM+vGKlTBYukq7hPFrMq5b3wIv4F5p84SjNbJSlJhK5pzOLFcSkQw/KIGU/vZrSO1hubRVw4nlA5pav+oBNkvG2TvG9N8orbIRTDouM7Lwsp35rWrdo8GX8t6I/eXote+9Ybcu2zM2yRUgspl+HBIubiwnIZW6Sq2gGtKaYj8fwkaXGIV7KpqYqJtLHNpgwSP1Q4vEVW8JWyDocZrS+i3nKWQ2MSgEf9FYHySrGlKUHzDp3GyHWPVigzfXrpz+29dogYqR0TaOCvzn5nmVcMWHPe/VXGKBmlcaZSmXl3GTQHW7duQ+IxWltLvWmy9kEmtVCnxRVZ/TTriSQpwRLKfSWzdKVmkSrjhU70g73Xf4IUZvGKi5kma59+FitzG+Gjn3B+qa6QUmLU7iWEI3uOHAge0kInLXxlfT7WX6Az8f43dJYsh+5bvS1bPZ1cZT0wa3Dnd1rAM61CqnhfGdukMpZZIc0g90X+XIkF6pg2VW0ppEqS5eyNLQctJHuALHL/bCQBT1vxAQbKefWhEn1LS0X1sesREhJC/YYyKL65aQSgkQvcKbmDkaUciB+i5R3U69o8t3iInDlz4sBkZaBpSEgpyR8M9UN1u6YlRsrgDH5a+6ES8zm2fpJ8b3spA3Jy0ROxTmH7SaBsw9qZ03TwvJmVTx3DOs3rBzHRdfOOfIMny8ZH6+SpB/6HgtdjErnYLZmzQPc4TTa61NKfp+qyphvrsjbwEk0okEthsaJyQkupdU4lTXqot8zeN9GARaoPxT11pOUaOpcpjShqd+2yV1ZOQkjlOjYBAwbNxpxjF4Slq43rd+JKVVr1JovdYkT/rliktFn26LeLJgBvXNsiBu7L5pK7MG3Jstda5cZ5itXaPq2NeJ41qzUlz14r2+fsfh8RQ+rRT66Tpe4/6uv8cXMb5syZg5Uz14tPtfNZaeyHeauOE7GCp2/ux3H1+1h5LLXpz1/kFUlPzL+hBCuabKk0ydJmSHMRexq8iNyUaTP4Xk2rRUpJd+488wSePn2Kmib+MlvfE8UZXpP8RVOfpzRZSL9jP06ojqPHjuHU5h26z7dFRRGz+Me8mqhRvjoO6i8/aFYWneh9u2aEHY5R1t0GbhR3Sluy7L26pfJfTOCzIsBCKrOak4TUBBJM491fymQQwcqAlIRUWZoJ+8O3Ma4dCcM3LfwyRkiZVxblnlotXaPUQmrr+vWwrlxCuNq8KaTedDmM2Tsbbg2HvnaVy2Qh9epaALlStESEkt1Pk/Z2Lv0IvZndLzUhBU0w9cYOcK5aF0cUrAYX5E2DkBKufeV+RGuK+bGFLPhipCVu3boFp2z7tUJK/cNoW6au/MGwkkH1X0bfEMG4AUtkkgq3vstFVrtIE+kamD+J4khoe3Q2QAogTRrn3JXEuke5TeUPXbIFeS3rk0WsB1xKyJnlpyY2Qngd9/WUPTcdQkp9eJEOI+Hi4gKbOJm+W5u1j4SUevu6TT/xvUWiXOrYioTUm/dl8Adfk9PAvCFK0g9w/RoyGid7QpRO1j79LFaxKkscOHCAXCzHyvvSxAApMWqFK2dHuDomyUfGfGllhB6fF8aWwlLy7IhmoCsHpgd/Xy3SRJ9Qp1KnLVmMnbxqqtv7CKl79+7i+JSGZOGkWhtJ177vuvyocy21kFJvfy3/QbjKpSSkdMoxGCNl4IbS/LWM5TFz+xGtKKbNJk5ZNkA5X+uSSEJKHZtTrXYBbNq8CY8OPxLr2tTvVEu022nFtSghDUJKXbShfphRQirN/fANISXe2w0GKwSUWKfWjem+NyK3ngv3m1n51CeM9e5B2VfHIkGxRFkkROpmUVUWHB86prs4zixeHvhmdta3Lsg7dJv4PUmeREFXSL2wLkWuaYXRy6WaKF878FUW7q36cLHI3pcRQqo3CSljxxrkaheIwqbSh+7k36+wc+ev6FXmsZwwUyxUns3kQsMWpvJ5MKbD31wWQ5MFVtRTb5oAACAASURBVKOc8sdKV8mTYSeli6Je9sTEROnbt3vVMPQmEfV6gK9MsNDEhZOjE+ra19d1qVfS4hvsh8b0O2BpiQ4/dRXrZlkoLoLaBXkTi4nrO/ebSJbpUjBLlC/Iq3/uRbD6d+DlPfG3wfdqOoSUurziQ3YLS7jl6REiWx9iNen+5USgtj7xMtvfbv/+uKOe8Hqh5+OoxPq5Ri6De6PByT1hSEjloffr37/9SG6qKjh801BHmIvCeWMCnzkBFlKfeQNrb09vxu/69Q3IkycPujXpnHIWvKzChe+TCXxIAnZThGuN7V0fJdug+hVMoXmd1pCAdYVqT0vd9MMfsm4pXktJJz/bU8ScPaPEMmJTSdfKH7zItXLrVvx7ULOO10ev8AeuAPGh2NTHf9J6RGTZmOwjkzRAGWA+2NUJM8myNGyRXM+Mt0+MgOLJ8WqTJ3k4+KV/fblP7HYyrDqKoK/XsrSwXNYtLpNFJV8nsqRwYw4LGismbF1KurGQyrBG4IL+KwRYSP1XWup966nM1M0YJtdtMjO7IWJFvHtKF7b0ztC/b3X4fCaQJQnUXIIWZNnJfXumVkipXY/sxx9C7ty5cd3HTndBzI8OScbkNRjeVMSivSmk1Mk+KrvlE1naEi5qkqF89Ap/4AqURQn7ivjzQFfhivemkBIuTwMLoid5JCz7XWYb5e0TI6B4cvyxrKaMvaXFunkjAhoXU0o+ou7Xm2eSWzttKQmpKuQJc3BzHzGeGN6D3MJTOo6hMoHPmAALqc+4cXVuTc/lIdkCj1mFA98nE/iYBPQWdNZURX+Bzo9ZxZSurb8wabIFlD+1Cn/g+ugvtJssG98Hrg9fLn0ERowehVq1aqGOm3v6Tvxcj1ZcLW2jjqMPLceSPCmPblbeRQN1k6h8rlj4vphASgRYSGWVfqF17ZPRosmCnLMKB75PJvAxCZCQEpt5bt1axP4h/07UhM1/zEqmcG1TWl5BvRkr0Wl62Rw/VOqLT4zK6+oo6fURJ9efS5aN75OtOFeMCaRAQBkvpL4+lIwN1GTlzRkvszWyZwv3pqxIgIVUVmx1vmcmwASYABNgAkyACTABJsAE3osAC6n3wscnMwEmwASYABNgAkyACTABJpAVCbCQyoqtzvecdgIqmVXtk3W5Svud8JFqAooLlrXigqW/Pk3qriyMjwkwASbABJgAE2ACugRYSHGPYAJvIVC/WTMMGDAA9SkQmbfPgAAJKWfKNufTs4Zcd0ZzSwaDq+WBq2iB0uiX0ejTp99nAINvgQkwASbABJgAE3gfAiyk3ofe53wuLS6o3nK9eiX2ydKe6gVXa1B8rCQWmqxZxspCpRu9vse8xcfffV0QTVrcxTXQl9IXLw7SrPyr3Kne/X+s+/6vd8Fv2o3D5g0TcXd+b/Tx8oVchjMzNrkAp6uHEzbQQtXe9evqrp+WxnS/llW70cKifjg10BXzlh7CX5lRVS6TCTABJsAEmAAT+E8QYCH1n2imD19JFxIP6oX4WhQrmuICe/rpfjU1/Ghp1TXCJpsNzoeHI2hK1fcTUpqFGjf2RO+By5IJMv37/2j3/eG7RoZe8UMKKQuL7Dh+KxgBAQGY1lValLRZptK6AGW2iviW1k257OOCWuXdECKTYPLGBJgAE2ACTIAJZEECLKSyYKOn5ZbLduyC1atXwjtXLtx+GpVs5t3Q92m5RqYcY1MTh8KDcXLyu1qkpOVi2cbhcHJ0Ql37+oh6/hzRmspaVERZcg37Y3EtaakKSUDJChURdsAXW7ZswXjP4eLIZBa8TLlZLjTNBMzsMYkmBoaVvoQqVTrgbEwqZ+ZwwsqgQLhGLoN7o8G4mewwuX7KtqP+iI2NRS/nOtzeaW4EPpAJMAEmwASYwOdFgIXU59WeGXY3hoSSoe8zrCLpLSgDhJTacvHHzW2YM2cOVs5cL2qgFVLKQDv/kcHSUqVYMrzHesDb2xu1SzikaMFL723w8RlMIJczCezDOD2BXPJ8D6UgkJTraYTyvJqoUb46DiazOMn1U1w8alK8FFlsvyzN7Z3BTcXFMQEmwASYABP4rxBgIZXZLWVWCI7kCnRwzWxxpRiVBSIiItCuQnE8ptH5P4pL2tgh3TF27FgkqGSFLJ5FoJK9Pc7ei5UfWBWFx+jR2NS3tfgzNlsMomNiUP1rJzmQUxbQa9KwCjZv3ozERAtx3OUwP7jV8dS6MFVo2x/Tpk3DAMeSOHLkCF4VKyGO295XxnzUHTeX6uGFRGN52YJkjRKbSRQ2rFqFDrTKuXor3X4gWax80KNQPp2BZE6F5xO9+igfwyLxPk6EhcGpTkfx0UoK3i9UuDCtKC9n9mFeWlgOPHIegVuDgbijCBW35i7ivixiTMRhL2/tJMtCc/ylv+R6akIqrZyz2aE0tVf4rNqobV8dgQ81NZd7q2otsG/fdqxvWAoBB67illlJ2FasiIt7/WBuboZRjb9GQPCdd4/N0l7ODrlLfgWnAQNx6dIlVKvognt37yL80Ak0owQYSAyF79SpgFK/rz1+hIuLC/F9LkqweX4OU6fQ988V5zVLNxQjS1qzKl+L7/8y/07sy8cvx+ZNm3E9TCoGg+Xo4kj+Vxo5G4xpo/7Tl/r77JG9xDWiTGR/zv/yMHyGj8DgJWFKgxRFWWqvP36R/fKluSXCqH+1cpfJQTTdw6FdeyF8PPNTf330CH+neh/FYWaeHRE3FmL27DmYPefXlI+0qU7C7ABOTK5GLqRhyWK72k3egDFj2iEi02O/DDUIf88EmAATYAJMgAlkFgEWUplFVik3v1MjTJo4ET3rVRafGFvnQfilcMRd2Ae3hp2FkFJnEdu7dDrsSTjdvCPD7fMo52vG8WXbD8DqVfPQvbAULlGK4LJRkiuohZR64Dll0A+inNu3HwoXpDOB84QL0nckptSbWkht3rgA30Q9QRtyTdsachZ96LxfetvJmI9H0rXNpYWbnHEvVkRcL0Gpj2ZgqhZSm9f7wO6JFFox5nKg+7N3R8xbuB1qIaVbH3lf21dMQ2ESTukRUmrXuck/DUT7Jo2B+NxQW4weXF6Ca9euoWKd/rot+BYhlRbOICHVWi1Y6xmRUPPAiTjd4tX3vYHue2lNKaR6bjyMli2d8cvoERg1chQ2jGxGFo+QDBNSrt7DEEn8j/waDI8uXfDyTiR2LfdD77E14O/vj39Cw1HG6XtUaN0XG6ZOAV4oJpS4K7LiCfIGirWdDwdHB2yd8COZ10jBV++Hxq1a4/K62rh+6hzwqlCaytGlkcJfaezPmjTkSC2mTRHiSFDuR8mqV+rhdvT28tPy9Zi6FN5De2ifi2dm5pQMIgiW0bd1svJ1JVHZsWNHDChZAlHx8W8VUkZGZjgSNloIWM8e01O+ZasqWBsYiNwnB6DPAD8WUgY7Bh/ABJgAE2ACTODzI8BCKrPbVFVAXiHxntwrA8L6ua9Ki4sy8PydBucjRozAgrkLxGH6WeDKtx5DFpnJWDuwDebN3wrFYPQ6fbMysDM5PQO9yWqkCaJ39ahHlqPV6Ja3lIh1MuvYGxvWLsby6hUREHoON5VsZecDZqJr167YuveMuL4h1z1D3yN3dRygGfszE3VjlfQtUAYtUpCuVDBRlGP8M/GnviDTNqMBIWWIMyzKoh0JqdUNjYWQOi2TFmq30u1GkJD6GQEDu2EkCadTF06KAXtS1fY0gF+PsEG1MlRItRrgBj8STglohhaenvhrTUeEX76MtjMmwX+nP54HXRACyLHzYLIsbUL0iQOyrrEX5V4R2hUGbUF8QjyuzG8vPo7P8QPcvLxgdqk/9u4+Qh9IIWWoHF0aKfyVxv5ssL00BygWyfEjW5MQ6gRXh9pKzFpxqAVPwLFFQvAM7eYlz1Cuf3heBx2LYp+Jk9CxUyd0LlMaUWTJ1TM0vnEj+aBSmeFQqA8uhV9Cz57jU75lKycppE4MzeRsgwaJ8wFMgAkwASbABJjARyLAQiqzwVsUxS6aIXevXEhcSeOi9HT/PK2QUn9evlw+BAUFIXu27OK4ZFngzO1gQ5aZ+3u8YW5pSQNklY6rHRRXo2rWEeL8GOP88noWsYh5FaMjpFavWgzvvKbk4hQvhJR6s0qUM/8vFB6GhJKh73M6eZKwWIZDw95fSKkta/6hIXB0tId1nMwSoO8iqG1GA659BjkbEFJWzu0RRILJKfp/6EgWvV2Bx8Sl1UJq3771WNu0SIa69qVFSIkK2NVCpx6eyAHJ52bgbOzd9btWSBXssBAODg4IGe6Kl5TSXlV9LlqRRSp8gwvOnbohhFRaytFyTu0fimufQc6a8w3FtClC/8guHxK2VXDvtrSJRkO64J27tQN58+aF1Ssz8flDU2kZLXQ/lIWUwcbiA5gAE2ACTIAJMIH3IcBC6n3ovfVcObO9P2wxbG1tUbeCm5xJt7DDWLIQdcwRKoVUsjKKowTF3IQHjsaWrVvQuXfKrkU5nWg9myA/RPop6+/kdsHBS6E4P/7t69sYEkCa6mhioLzzG4G8BJMF5xssRz+4X7HMbV/upePaN3fjBvF3DxdXcenH+jFSysx/a/PfaCDdGmcT84njtvsO0ilHi9HQwFx7YCqcVXb4nmJuji6rDQeKkTqlH0yjcH65WUmLrgjRMWOaCotJzUoNdbP8KS5q1oqLmn5IV+pdSMZIGRRSgXv1iiiOgiW+gtvQfjh8+DBublgsvi/S/mcRQ2UTHyn+zpV0XViwrh85lEoV9MuZpXtcmu/LQH9Otb0US6SNBc5fuIBp3VvqrvsEW+Hieeb2ThHLtGP6atl/Urkbu7aDyVV1NgYXTLk/a0+j9odVdkRfGIU5VO7ohSEpl2hrTxbXczg3sgnmLd+VPHlFmvlk2guIC2YCTIAJMAEmwAQymQALqUwD/FpIqWOUWlRvIa5UwoNc9DZNhulexSKV7PrFATMznCYhpXYtSk1IgbLHrSLXIttjimuRWUW0J5e09T1zvXV9G4MCSKmPOqlCUNB2HOuX8kDRYDn66aYhLXONKhrrJJvoO3GCyHbXrFhxEYs1aOMJeHg4AL8pfBQhVfWhH6WjHoibGtetNSN1ytFiTIeQSpGzoYG0hnP/vDrpz08Gz8OkSZPgO2ejqIomy9/cdQF0P/UR7DsBfcjl8kMIKZAFr/44b1y5ckUIKbVFr/qYjQgJCUHi8QCJKvG63Mdq8xHq9UTqhzrl6AqptN+Xgf78FiGlrvevh/YJ170pnl1F/bTrPpGQUm9ek1uL/tPwSyXpSmrPsyHhoznPkJBWjjMkzPoqSVv+F7xRJ1Yr0143XDATYAJMgAkwASbwwQmwkMpk5EUcGpCL2x58aSZdrtQZ+3bu3Am3SkXlAEsvO5mmOvqufZqBmU284tqWcF/XtU85MflxkThJWcwc6VrqzdBCu1ocevWy0Lue4QV5pcXg1I0jwvXKNua2qG9sjqK6WfqsS4kFdL/JI7MTHjoShuDgYLRwLSf5KK5dh4I2w8rKEtbxDwTDHTuCRfIE1zr1xHmagb2Gj+Y+Lob6p4uz5rwZG4LJldARve2yy+yKev1En7M2yYbecWXbTKLYtrH45uyWFGOuUu9+tij41Vfo2LMl/Pz88MKoDHp49kDYxskID7+M3j+NE8kmbh25AVdKVlLOjRJxvLG9du2TaUvM3LuRK18r2MQpyUEgXT/vXVmKvStXkC/oFwbK0a2phncyoZDG/vyu7WWRoNuf1TGHb2b3S9bu2mqXhY/aElz5FrVDS1yXoXbJt5ylsIYmKKre2w+3Jt2SJw0xLikmOsJ3j0RcXCzs68kkLvqbxmL8XZSui2Hq7c3fMAEmwASYABNgAv81AiykMrvFTJRkE/FKsgnletpkEvrZyfS/19RP7zj9ZBTa2zB0nLm5ODQXxcmot1QXjjVUjhILgzhdifG6XtJiAFM5cLeOk9nj5umnO1cpsTmJuj502nIU1znggTjfPDFJ7OX/yaCSCh/Nx+nmrDkxV2mcpOyKd7aMofWipiQTUuoBvNgUlz1t2nfN+Zp9nuoIpqQb1f5Ov5CS/BQbVtK3ssR4JRufhUwDj9jccm9mo3tlbbKJPDC3sEKjGeuE8Eo8GiiPSyIhRUJtYK/S2LZtK+4cjjBQjt6Npea69o79+Z3bK63XQ1nhsvfyjwkICAhAq34yqYv+Vr4tpfVf5YMBhaQL4C39A0hIVSHXzyO+nVC5fEWc0X2sXx+tWIx/KHQmxTT6KV6cP2QCTIAJMAEmwAT+UwRYSP2nmuu/X9lkWfo+1VvSuhB6YxxlU5y8YHv6aqoIxFEjO4j1wX4e2kWmhU9fKRlwtLRsuQ6agW1btyH+WLAs09gGxUgQ/FDBCEuXLsW9639mwLU+/SJKtyXXWrLq7Vevm7b40Ou05aZlYUvJXCJ3d8V0ctEcsehgijdT1KEOWZj3Ye3oVim3pxIL2LBpRbE+16/LZqXTpfPTZ8g1ZAJMgAkwASbABCQBFlLcEz4ogf+SkFKDmTakLmrVqgXHOl3Sx0lxWSxh8wwelN0vLIAy6NH2MYSU+rrm7p3Rmlz7rOOkheuZiQ1iKA34trFNkPTyJcVM6S2Ylb67/e8crawTNqUSrTPVYJiOkJpCC0GXfbQMfX70RWqGJp/1AXhJ63DN8GyZcnsqWTprOuTDcBLga30WiePSHhv330HJNWUCTIAJMAEmkNUJsJDK6j2A758JMAEmwASYABNgAkyACTCBdBNgIZVuZHwCE2ACTIAJMAEmwASYABNgAlmdAAuprN4D+P6ZABNgAkyACTABJsAEmAATSDcBFlLpRsYnMAEmwASYABNgAkyACTABJpDVCXx+QkrJlmatpNPOskHeSlroXEp67lTTnGf1J4DvnwkwASbABJgAE2ACTIAJvAOBz09IKdnSytvIBWA79J/4Dlj++6doFozN/+IaOlLWuPW/n/vv3xTfARNgAkyACTABJsAEmAAT+EQIfH5CSgGb06kbAoP8EOpdjdaLCXud5jijwJtYoWaTpthUv4go0TIxCg8ePkDNibvxhBa7/WgWIErvXJrWBwpfUA8DSEAtCLmbUXfM5TABJsAEmAATYAJMgAkwASagEPhshRRyOGFVYCBsjw9EnwF+WUpItR49GusbJKFKlXY4/Yr7OhNgAkyACTABJsAEmAATYAIZTeDzFVJWTlhLQir3iaHo4+WbfiGlMhWsCysLlZor5DX2nWhNSxjngnWRIjg75DtE00Kdjcbu0LVIGakRUzlJSTptpzn/ofKppnxbvRa+k94WtyiLdiSkVjc0JiHlwUIqvfz4eCbABJgAE2ACTIAJMAEmkAYCLKRSg0RCqh657k1u7SqOMEuMwcOHD9F+1EI8efkC6RFSvfr2g2fVb3Su5LfFH1t/DYFGSLVpVAddunSB7asH4rgHDx5j6NDxuBSXhlZ88xAWUukExoczASbABJgAE2ACTIAJMIH0E/h8hRRlrZu7ejXqVipJlpkqSHzySNAxnMUvmziud72SQth8ER0j/o4ytRF7q/+dxtCRK7FHw9qARWpSt1Zwd3fH189vijMirAqJ/WshZY76FNO0tqGMtbqZrbTY54+/JGKu2o1ciyckpu4ZalslSx8S/8WqVUtRJn92uNdtn4b7NVQwf88EmAATYAJMgAkwASbABJiAPoHPWkipb7aCXREEBQbhr9N70ygsssHExAz+Pn2QO3durP95Gg7/8QgvqayFPuNRIdszzJ07F9OuJEqWaRRSxaKuYvCgOTisxCxpLFqPzHJg4cKFaJ14VpS75gpZv6jYbTM7iut7LwrE4TPhaRJSauHYq5UzRowYgZVzF4vqGRaO/FAwASbABJgAE2ACTIAJMAEmkF4Cn6+QMrNHe4oVWtGYki5U9cBZaVhKw5YHX1DM074xNWBlaQWTeGmhemxmLfZGCbFC8Kw7o0QvGRBSRsamGDduHBp9lVOcnyP+KRISE7FkFomqS1F4XKgwfiaxVjvmrPj+plVReR3EI5GOmzx/DQ6fvJD2LIDZHbAmKBDO/66Ee6OBkHYw3pgAE2ACTIAJMAEmwASYABPISAKfr5BSBEXeIyPQZ9DidAiKPICpGQ5Nb4zceXJj0cylwiIlHQPJAKXsb2lawVCyCZJE6q0wZLKJ4Z1qoDa5+hnHxGLw4EnY/8pUWKSa4LLWIqU+TqWU/0zZpzmdulZAGpFLY2uc5ax9Gfm8cFlMgAkwASbABJgAE2ACTEAQ+HyF1Htm7fPq3VPENjk+Pq3TVf59EEUxUr74jZJReFISiSn2mnx78jCV6ini4uLg4b0Zd549Q1clRqrkC2kbMk2SprGLz6wpmcRknKQmUCej6O/0pfg87yuZfuKd16XiZBP8aDMBJsAEmAATYAJMgAkwgUwnwEIqFcQm9HnTRg3wS1O7DBdSDx48QIfR6/GEjFRXlfToQ2qWFsktWEhlep/nCzABJsAEmAATYAJMgAkwgfcm8PkKqcxekPe90WdSAdnswAvyZhJbLpYJMAEmwASYABNgAkyACSgEPlshldOpGwKD/BDqXQ3zFoelf0He/2oXISFVmtKphy+ohwFt2mBBiGYJ4f/qDXG9mQATYAJMgAkwASbABJjAp0fg8xNS1qVwPjwc5W1uY8OqVejQf+KnR/0D1KjvuLkYO9YL+V9cQ0cSVOt/P/cBrsqXYAJMgAkwASbABJgAE2ACWYPA5yekVHLBW+vEv8U+y66jpCzQmyvhX8EhzVn/ska/57tkAkyACTABJsAEmAATYALvReDzE1LvhYNPZgJMgAkwASbABJgAE2ACTIAJGCbAQsowIz6CCTABJsAEmAATYAJMgAkwASagQ4CFFHcIJsAEPj4BlVy4Goly4WremAATYAJMgAkwASbwqRNgIfWptxDXjwlkAQL1mzXDgAEDUL9WrSxwt5/eLa5avQLRL6PRp0+/T69yXCMmwASYABNgAp8oARZSn0rDqErJmpiZyX3idbmPjf6wNbQoLa5nEnNZ7OM1V1cVV/4VIfdJBeXePLfy9325fyWTW3zwzTSfuGSeuH/E/qF+BZQkJLmUJCSPYSWPMHshdrli5Z9pTsphaY9vKM38n0vqI4CyQzb08tW5onPLnti82RfGifLjjV7fUxr+47ilOUpJBgIlGYjmY2vlHxmXJMVWlmgu2yXXK+U+DfHS55dZf5tXRlni+MfiGuhL2SUXByn9SHM9VRHxL+d+U1CqVClYJEWJv28GzsbeXb/Tc2KgYkaFUMbpe7i2HSUOTLL8A5s2bcKT4L1vP9GkJmr26IEvEvdh68rV9BxmEABVWVmQ0VW5T4hT2qek2Ju8+kvstc9dBl3WUDGWVWm5iEA/nBroinlLD0HWgjcmwASYABNgAkzgbQRYSH0q/cPCDl28vGBZWA4ccyVdx2Ya8F0/cuiD1tC9/xwULVoUW8e0x8tXr3SEVEvPHiiQ8xEWzp9PA0tbMUCt0aGnqJ9V0n1cCr+EgCUzPmh9tRcjYeDcpCkOLx6ESvb2OHtPb+SrpMXP9+gwqlSpjpsvrGBiYoZdh/1hZ2eHhsVL43ZkZIYJKShCBdlsRDr+oClVkwmpuatXo1fLmjq8Lob6w71u+wzMNmkLC4vsOHMrANY5rNGwWEV5n4Z4fahWzFMdweEH8GpjT/QeuOy10NRcn4SUK7Vr4WqtsWHqFODlPflN7EW5T4OQEscZf0Od1BJdfmoKf3//jyekcjhiwKhRyI4/MXXKVOD5E1G9gtU7oHGjRtg4povuc/eh2iFbRXxLgvayjwtqlXdDyEeaD/lQt8vXYQJMgAkwASaQEQRYSGUExfcqwwGwtET3qT/g+l/XcXABDa7Um0kuNOrUCaEbfD/owMqkxhw0Izer0wsdcPMG2XU0A9UvOqD5qNG4uaEHzp06hS87jYSjgwN+924h65ejMXrQ9/f+txq7V64AohXTx3uxScfJGgvRTDfUtq+OQD2TVM6qLWiB5u347vlF9CHLx5IwY+SpUBHh+6fA3MwcI+u7IuDA1eQD+XRUIcVDbWriUHgwTk7Ws0iZl8akVavhkfMI3BoMxB1IwXP92jYEBASgZ6+x73tl5fyyMDXLjvM3d+LZ82e4s38B+vRfgEgDvDLo4m8pRlrKlm0cDidHJ9S1r4+o58+RzP5qWheuZBnKl7DrPS1DpWBqaoW2Pr3hv9MfzwM/kkXKpjva0HMS/+o3XLoUjr82LRQc4uuMQ4PGjXFiUFVEx8dB2kk/5CYnFrYd9UdsbCx6OdcRF0+zhfZDVpWvxQSYABNgAkzgEyHAQuqjN4QDmpKlR1XwKfzVlp6o27JGJKTELl4OZT6Yq0+erkIwxYV2w+5doVohZVJzGho1aoyAMdVQsGBBfD/UB9u2bgWCl8n6qdxg/NVX+LHX11ju54fn4dI18INtaRBSu/dsx+PlQ2BsbIyGIwLQie6zYOIxdO/uCZ8fWn10IaVmtXbtcBQuVBg1a7XNIHSvhZTvUl9M8LBHbffmOBWluCamIjwz6OJvKUYKxz9ubsOcOXOwcuZ6cWwyIWXVGE3IUmv+cO1nJaQOHZiAGjWqY8/YvnIi4hMQUmr+Lh41sYospS2+TKeFNvM7DF+BCTABJsAEmMAnR4CFVGY3SbaayO7kBM/m1cWVnprY0Ez0JRz39ZRXtu6BlqNH42VYe+zdfQRQQiaSVcuyLr4kF6cWVWSs0kPTvLh37y4CZzSnc0hmqWRMR8TjS8hfoADsi1YRx8UlnYGf2oXowU3xd/mBe3D/3n18ky8B31LMyRPjvIiJiUHIyEqIjk5Cgokz3KmcArmvY61a2D0zFedVGTwaCfHxOLHIHwXJpa9ds4KYrS73iWbOuihZPqzQcvYkHD12DLfWz0obWaui8KD739S3tTg+NlsMoqk+1b92ki5oSixRk4ZVKOZoMxITLcRxl8P84FbHk+pvi750/qhxXuLzQi8jxD7GNL/Y7/CbRhaYwcMJwgAAIABJREFUiVC51MKe3buxrHUbIZxqdehAf++B56Dp2E2fL+5eWgops0JwJBeng2tmy3JUFoiIiEC7CsXxmEb5/ygucftWy5goK9UR/DRiBMbOT8UF04BFqh5xFq58KluUJAvZ9b3DMX3SJIxYdFDyy1YIHen+1vZvJ/6MsrRGxM0IdCxfElFqo1/FLggKWok8d3eQy2JLXH9B/YPi7E7snyhcFisV74+Hjx/h4t2pmD17DopX6oQzZ85i2YJAVKT+dGZuXWnBeywtRG7NXQRnixgT8ffLWzup3Ob464Ud8lP9ju0dKVzjenceIuoxa5IvfH1nwzguFA5Uzqn7spxU20veFd2XHUoT5/BZtVO0IBZw6YNWrVoh0uQrcbi1UbjYWyQ9F/118yhPKUAMPRda1z8DFim95zTSpIS4XtyFqVLAxSsut64tRL00sW9X/9yL4JUrtS6HRm7T4OzsjMNLxqL7sGF4lU0+r2fWeyD81AWyPkuL1OFfh6Ai8bx1dhP+OEX3VkPPImVaEQW+/x7N2zST7W5SEPfu3kXotPr0HNJNlR8iLNY3z1+Ag6MDbj2kd8rx42jSpIvyPFem50j9PBl4/yRoGkTZ21QnC+oBnJhcjVxRw6BM62gPajd5A/6/vbMAj+Jo4/g/7gkEgrsUAg0haJFgwR2Cu3txChSH4sWKW7ESXFogQPGgpbgXdw+EBOI5vtl3dlPuknAXSPoh7z5Pe+Rud3bmt7O7859XZujQprj9Sxd0FXGBhr8blMZ/MgEmwASYABP4ogmwkErmy5uz8XQUFS5wq0eLgX6YGInbpxGJCXrB5eHv8FMGYHlHoHGHDvhnbVnhMnczQSFVpOd6ZMuWFetHdpXlOGRCZVFOnje7MXOmEDwx3iSksnq64ZIQasfn/k4xIR1H1cPRo8dwYc0iaqkipPLkyYv753fiqHJ+52yoLQZ2Zrv6C0Gxm4RUWjGAa+6bBQsWLhCWpcewsXVA/UnTsVkMoMMCrtMA3CtvMH5VhNab1yrBrDAzs0aV0QNx+coVk4VU/mY9sWzpDLTPlJaEU5C5LC6FOgBWhJQilMb2aQ1PEft0924guSCd2j2DXJCKVBssDzA3jzdGSkveoAmp3vnyY86cuRizaBE6CEFVu3k/nDt3LlZIRRSvidGjRqFT1cJUrIVzKsHzkhhQ74RPjVYkpGiL0pFF5cWVqZgiLCofKqSG1ZLlPbPKQp9HFogB6vfzoUYCYfTa3ahTxwetMks+L8W1+HPPHnxn90YIHB9cjPQU19kRoeeHkktgg++3oqu4nlP7lyBeD+5kFWk1HGOF1O8BgVgk2u5dqRe8ypTVE1KKkBvzU280q11LCAdXat/zy/Nw7do1eFWbT0LqzL5ReCrq0bPDYGxYvwEv7kehUqVKuHz8J0wVQm3I3Avvv15C/NImhFRDRUBXNRPtaIzjhhMIQkjQZp8P5UQ/j3wRgCO/iv4qhJSyWYbJtB0Fjd0XEZot9/1CKs59KoRU4Y4dkCNiY6yQUmK1spaugxVjRazWG3EPCsHaqF89PH/+HHtnS5dcRUg1aNAQKcKuYeECYa29E44sQjC28LqHcePEPmZtYoVU0MsgtKqZG/NmLQBK6wupSPeGJMj2/7ZYcnDKRRMujudmYpki7ISQ8hXPjddCXO0U171x59riujzDvgXrUU8IuCcrmuDEyavIbOz5YyikHEpgxe7dcP27J7r2XMxCStLnjQkwASbABJhAvARYSCVbx5DCouSY2bh8+TJebJBCBmaZYCcsVF2ru2CqYtHJ0gP1xYDo7uqiOHHiYTxCygOuOXOhQd9qWL9+HV7s26XWOD/SZcuFauL7JcKVDhcd480yVqz3ckQLS9KpWe3oOMO/ESc7WSoSTtV/XoRjR4/i0ao/kUERVnXSYLIyEHzzLQqIgWGRb4LiFVLVR/cR7b2Cm35CZJmwFWg4VFhAxmBF70aY8cs6WKjHxGatUwd2licnoYuwLMnQfKBM46pYJlyQ2qXJg7vBQbhhxLWvWJMmmDhxAqp4+KJ7t+4Y3cgGCxYsQL/V5voxTObp5Ql0qpQRQk5JClHN9aoay6Q1SrrM3b89nCw9k6bsib+1iYyR+uveDhIuDUr2Qb5vvXBxX2f8JCxUw2aqFirkRw5PL1ze1Rpt2rTFKv/7dF4t61rU9mkoU7EimjXoBP9dxwQvg3oufI7FO3di5diusLSyws6Z3VWLkJrF0FJVstEhVO6GXycgU6ZMKF5tIgmpR1tboq0477rgytgjsrwF9OxArpwHH26THOaF0kDc6PWyzY+mQhgsq2FBQupkQiF19g1RUwgpuxcLDVz7TLwvzv6tXpeEhJTIomfjgFZTOpClLWSPGjtleF9YNUU1UY+bN9bjny1bRP9Qs2uWq4WqwuVVyXZHsU2VxqFWnbq4Prk8bt55gggR+5ZBuLy26OSLxYJT4JOSJKSub6gqBPxVVO87H39s3ixMqUX1Y6QMs3iaZdMXdu79ULdtWxz8pTvMLcxRt09zrBPPh6BTmaj8f9Y1pwmCksM2vf/588ogq4RDcSmkjvdni5MJzy/ehQkwASbABL5uAiykku36S1e3ylOXwsbGBunCZVrnEPNM9On25s9ECal6vSrRQAxnT6o1lgPAtpPbUfB8UEBkkgkp5QRe/cdTlrcD4+ahSps2wqpxFBuVJBK6YiSkKhU3i9e1r9GUoTQgDd0r4qdM2Ww8kEIM0B9vGwAbkXQDOnP4iXTizYVook11NSrtfJv+DLeQLntBtpEIjwj/ICGVPVt2XNncFt4la+BQuEEyCNus2LJ7DyoWzijPYyldCYN3zUh2IaWcp0wTLxKI32VrgVSpUuHC7vYkmJbvECKbNnHd7R3x6spQEi6jZ+yTX2tZ1xY3xKiBgzBtlhjsiy2OkJr9EB7i+o3vXBO/CEvmu0JKsfRtCtiHYsU84Rwl/MLEZqt7jOOHD5supBZHk2uY0euVRELK6H2xd6fKLWEhpUxIVB9Yh4RIgkLKriUJP2fHa1SeRYwUUg/tpGvsu0KquhBWR3/wEK6HYjUAIaRos1KnBhxaxAqpUyeuInWZ1siXzx0B10L1hZRBFs8g82xUTKyroQlC6pKIU6w88c/3P39YSKn9gz+YABNgAkyACSSeAAupxDMz8Qhp2an58zwSFuZ71KQMhkfbVYOvmOk2tzyHdYqrXLC0MGjJJkQWB2TLngvFfxhLAz3zPTI2J9q8LGyEpaprF3eZ3OFquiQSUurp1ex961dNQcOmTfFgRTtyFYpUZ9i9+43Rr49lFbh+VxwdfR3I0vPysroSjRrj5Kyul2RsfSSX4mI9mz2L8XSxGoPh6o0DFwNwdoSR9W2EICsgXK/OzvKBt2d5HDJYjqhE40bCIjURbfO6I0gMfGOT+qkz8I+WtMOcBeuw+OhWuLm5oUpBH5lFTgxohwlh08Ip4D8RUuVEMghFSJXPVpWE1Naj8zFaWKT8fpbJGF5aesLNywtPNzdHByGwFu+Rppy8hdNip7A0DZu4ET/+2AM7Bop06/OO4pahRWrKOXLZ23r1En4R/e333t9Ji1S4tEQ0tNkhLEQNcVonXQ43zO+TOIvUkkjTrpe5B74Tgu7owkoytupBArdVghYpaemJ0w8N74vYpCcJCSl5n9aePIcmJGL2+FFF3tpXR0Hh2pc7fLW0hNn5opUQUic2t5GxTgmtK2UsaYSate/mptLSAu1YCU37C7favw7Dx8cHB3o3Q/TbaBQeMx8xOh2Oj26A6BgdYmx8UUTUJ3uUWh8jQurq+rrCEnUJNcf/8f7njyF2N0/sv3QGZwbXxoxFW0T/MdgSeT+b+LDk3ZgAE2ACTIAJfJYEWEgl22VLRSVnbvU9xUjt7q+mCY8zMPFBGiFAmjZzp3WYds+eoCoZmf78z5VKOuJQFO43ltZ32j2grgyyt6mEJkKAvX69TaYbjyqZpEIKava+0DdX4eTkhF2DvWXwujrDXlgIKb36uNRDG8Vl6e/ROKS4PkW8le1QXeN61XXXtzQlxN2pOJaKAb3bMdW1yNoLzcQAdmWnlO9f30a1bL3c1BpThfDoN09zhZMn6jhmNFoKngkJKZejk9Cz7xgSUkrsVf2y9em4HI2F6+HqMbDanvwWKUXg/H3Xn2KdhrQZTeef7zcMdYRA9MlRSsZI2RfFKsGnQPBiVKzaF4/UJBUB+1Zg7bq16NPlZ5QQ+x9ZWBc9RJr32XvSGrggChEgtpZjxqB5s2aoYnNaT0iVDBTl1uyNW9o6U8sHJ84iNfOFaddLCCkltivs3I8ytmqWalkz7BfvEVLKrnH6oeF9EZuGP2EhpZRTpN8oODs749DIHjAzF3FbQ3cibdq00J0dKYXU22rIqyR7KfZAxjq9MgwuUiueWCFlVoqSbmT0zAdHcZ+9K6SeBz7H5ekypsyy7CQ0FLFXERfU+pggpM4IwZe5xcj3P38MeHs06Suy9k1B3wxmEOGIcYRUt+HTMWxYL9zbuyqJ1ztL6IHA3zMBJsAEmAAT+HQJsJBK7mujLij6rY8I4H9nCzq7Wiab0MZj6kKd0Y52tFecBXnNs4vgcrGejodMghBnAVz1dxvdNb1ya3b7CTEx0dg+fyQdZ/g3EjhO+z7HtxnjX2jXoD4JLiAcK6Ty42/hIlZMZKh7d9MGZimiVVeymMfxCq64+z01qTwta1+HYcNJSFUv5KW/XpHqyhd8ZgVl93MpWh27d29DFmtZHyVj32YRw+JTKKscOKrtMVxI1zZGvz7TfxMJABpXg9Yurc2xC+4mUM74AS0wY9aG2FgwTYhq5zM8TynfTiLGbD4e7tEf2Grnn9Wzm3AJXYQTN4+QYJk6bZWsirpAcQHrq3IB4yculDXw4J41cBBJSpyjn1PbN27cS1nhylRtSb+f9Z+MtiI259jzdMRp+aD4yzf1ek3y2ytcCYuhi4ejzIpoeD+qLm6RgYf17xdtPxPvC+2+0Q6Lc/8Y3H+nhWuquUhgkjVllN55CzQYjTJlvKEzkyYpw3KMLqyrnufIpkHCInVFuLJKi1izCePw9u1bbBwksxFa5vVFR3G/x9goj2jhYvrgH9y5cwdZHV5Qfey/qUHXYfO8MVTPpt3bUgzlzXMRtOBvbPmQCxobff5Y5KTkGZe2DkZUVCQ8q6pJQQyuh2YxLhIUEG+2RcPLx38zASbABJgAE/iSCbCQSu6rK4QUbdYp9M8UdV7+rQkpcxH7Qvupwf666/LvSHVlHTFglL87ys+3qu9ahBosrv1upjrjaOVaZZX7R8ksZzD8O6HjtO+t1Kx82nm0VhjWx7C+2n7GXIHU36G6/mlZ9uK4AH7sfmLtKGWzi5FgYtcrUpNLOKvJJYIt1WQT0VrePNmQ2HoZ1ENrZpx6G9svgd9d1AK1pBqKkKItIT5qFkHnKClBYrmpxzmqx4Wp3Up4icnNXMaApdJJn7pAYdmS23P6v41OWhRVuyIi1d8ddLK/vVE5Oaqc4pRvrN7q2ZDSHX+LrIj31w5Fl95j4wopLemC2T/yCENDkKn3hXbfaOeNc/8Y3H9CGNOmU6Wddl5rOZEBc9W3z7AcGyFIxGYZIV1b46z/pt3nuKiWLy3XinWOjnsj79No4cIpv1AvWIx6ZXXqfaxxiVJj56zVM0XLtO0i+4z6aeLzRwipEsIydmR+SxQu4IVT+t1fLUt8qBbj1hlPsZD6lwr/iwkwASbABL5SAiykvtILz81mAp8EgVgXwgEYLtbjGjNzwydRra+tElmLVhYWxp1YMaSBvkVUA6FOONSo4yVcXdfg94U/kwXXWMzj18aR28sEmAATYAJfFwEWUl/X9ebWMoFPi4BqUZvQrwoqVKiAYpXbfFr1+0pqM22lP0LF+nSTOvhSi2Mtolr7VRfY8kXTYqAQvCumzaZfWEh9JR2Em8kEmAATYALxEmAhxR2DCTABJsAEmAATYAJMgAkwASaQSAIspBIJjHdnAkyACTABJsAEmAATYAJMgAmwkOI+wASYABNgAkyACTABJsAEmAATSCQBFlKJBMa7MwEmwASYABNgAkyACTABJsAEWEhxH2ACTIAJMAEmwASYABNgAkyACSSSAAupRALj3ZkAE2ACTIAJMAEmwASYABNgAiykuA8wASbABJgAE2ACTIAJMAEmwAQSSYCFVCKB8e5MgAkwASbABJgAE2ACTIAJMAEWUtwHmAATYAJMgAkwASbABJgAE2ACiSTAQiqRwHh3JsAEmAATYAJMgAkwASbABJgACynuA0yACTABJsAEmAATYAJMgAkwgUQSYCGVSGC8OxNgAkyACTABJsAEmAATYAJMgIUU9wEmwASYABNgAkyACTABJsAEmEAiCbCQSiQw3p0JMAEmwASYABNgAkyACTABJsBCivsAE2ACTIAJMAEmwASYABNgAkwgkQRYSCUSGO/OBJgAE2ACTIAJMAEmwASYABNgIcV9gAkwASbABJgAE2ACTIAJMAEmkEgCLKQSCYx3ZwJMgAkwASbABJgAE2ACTIAJsJDiPsAEmAATYAJMgAkwASbABJgAE0gkARZSiQTGuzMBJsAEmAATYAJMgAkwASbABFhIcR9gAkyACTABJsAEmAATYAJMgAkkkgALqUQC492ZABNgAkyACTABJsAEmAATYAIspLgPMAEmwASYABNgAkyACTABJsAEEkmAhVQigfHuTIAJMAEmwASYABNgAkyACTABFlLJ3gfs6AwZEUafD5L9fCaewD4PGv84BKt7lQJiYtCsYSv47zqGVyYezrsxASbABJgAE2ACTIAJMIGvmQALqWS/+nawtLTG5qndERIcjKZDZyX7GU05Qf4mP2Cl30RMruoF/z/PQKcexELKFHq8DxNgAkyACTABJsAEmMDXToCFVHL3AJuUSOvpifttcuPGjRvIO2Vvcp/RpPK7jhqNFi1bolU+dwSFhyPQpKN4JybABJgAE2ACTIAJMAEmwAQUAiykkrsfsJBKbsJcPhNgAkyACTABJsAEmAAT+M8JsJBKLuSWDihfuw5WV8sc7xnO3n2E/mOW45y2X/X0WLVqFe69TYE2bdogU/gdHDp0CI2Wn0OdanUwrWFG3BQWrepjd1B5r8ztUFmUv7FKWvq+wM9bE9WSPiOGokWLlqjpVRhBr1+rEVyJKoJ3ZgJMgAkwASbABJgAE2ACXy0BFlLJdek/QEidPHkSmUtUpxopQkqni0GTXy/h+PG/cGhiHaRImQJVf9yE+8+f4ZWVEwYPH46BLrfQp+8cLIlOXEPmrlyOjBkzoXG5CnSgTIXBGxNgAkyACTABJsAEmAATYAKmEGAhZQqlj9nHmGufKrg2VHWjsyw/9QRT561G405tULFiRZwK2IEps35DxRoVyVJ1bPFYrNtxGanypcPIkSPxz67dmLJwPa6bWMdpKwLQqJE3FvaviRkzt+GlicfxbkyACTABJsAEmAATYAJMgAn8S4CFVHL3hkQIqefPn8N3+Eq8EtYlLfmDTJ4OuKZ3xfgJE2B34wgGjF6KOp0aoGy5chjfpQfuB8NkIQXz7IC1Nc7vGIioyEgUqtwluQlw+UyACTABJsAEmAATYAJM4IsjwEIquS+pKqSutvPEjZs3UHuSjGWKUs/7RLVIbavshEMHD6Hyyovx18jcAW26dccIT2uKpWpdqyweP36MwhP9P6gFnLXvg7DxQUyACTABJsAEmAATYAJMgAiwkErujvCOkFJOddUpJ53xyq376D90EhIjpFJlzoxDwiXP3t4ejpHPMX36HIz558MawELqw7jxUUyACTABJsAEmAATYAJMgIXUf9gHBqgxT65RL/SFlLkVqorsexN9i1GWvu7z/0igVi4wM7PE0kEV4OHhgUdXhBAbvQCXP7ANLKQ+EBwfxgSYABNgAkyACTABJsAEBAG2SP1H3cBBPU9K9TPWtU8IKWXLqZPf3EiwPi6wtLDGtmlNkcrVFfMnzcGhc09ZSP1H149PwwSYABNgAkyACTABJsAE3iXAQupT7w8GadR1ZjphuTqIhkuPfVTN8zf5ASv9JmJyVS/4/3kGOrW0Vx9VKh/MBJgAE2ACTIAJMAEmwAS+DgIspD7162wgpAIOH8BUIaKOfmy97fOg8Y9DsLpXKSAmBs0atoL/rmNgIfWxYPl4JsAEmAATYAJMgAkwga+BAAupr+EqcxuZABNgAkyACTABJsAEmAATSFICZgUKFHibpCVyYUyACTABJsAEmAATYAJMgAkwgS+cAAupL/wCc/OYABNgAkyACTABJsAEmAATSHoCLKSSnimXyASYABNgAkyACTABJsAEmMAXToCF1Bd+gbl5XweBUKShhr6xlvkX3cSCze9uDy096M9IC/ltlqi/6dNcZ/t1AOJWMoH/gMArsyx0lpfWLvTp8PZRvPfjf1AVPkUSEHhlkZpKyRR5hT5D1L+1orXfXWLk89Y5Wn4GW8rjErtp5TUqnhrNmzdHq+7DElvEF7n/E8ucGDVyFHK+2ojxEybgucU3X2Q7uVGfJwEWUp/ndeNaMwE9AoqQyps3D/KXLoLTZ87g8Yl9er8752+IYsWKIdJSfn1z12TcvXuXhRT3IyaQhAQUIVWpYkXYZnOnUh3ePoz3fkzCU3JRyUhAETbepUtjxfiO2LppE4ZMXqR3tgJl62LKlFFwjgmn7xdN+hFr1qz5KCFF5xvbDv369cPuv64lY+s+n6IVIZUrVy4cmu2LBXPmYvaG059P5bmmXzwBFlJf/CXWb+AL85yws7PH1s1TkCpVKqQKPIn2DRviRJC2VPCnBeSOTR54e3tjy4iyuH36NOr0nPreCmb1aSdebL2Q6bI/2rRugyuR6RPVII3PqXVdcOfObTTrOvm9x4eaudLvqWJu0meYeQr6DPX6QQiX4rHfv1XyY4rt6d9Lcf78eVjFmCeqXsZ2NiaktOPvODdAfV9fPAzoSkLKKsqZftLp5OcN18KoXr060msrSJsHY/+BA7C4HEC/a+0wVh9jvweaeSBPnrxw/84NGzdshFvIY2OHfNTvYYW7oqCnJ+4s64ao6GjEmCWOv3PdmXB1TYWHy5vR8W8hFekNSx9UrFQRmWwPYMeOHXioK0Xt8i6Wl34PsXDFrZs38WjveJWz7B+pYq7TZ5i57D+8fRkELMsPQvbsOXBnuehnUaKfqPf959q62OfvwO/U94S0tGmb0r9HjhyJmlXK0leuuofyJ52OhEfvSXvofbPZfyjCQkMxtF4bhISE4FJqb8wVA+K66S/pvX8e2mQTloeR6FbGCX8qwmXiciou0kLer31/+gXVqpUVlh8pXIRNHadOncLAjr701+1UVbBhw6/wfLoNrdu0xsnIorC2ssIvSwbim2++wdCKVfDkyRM8sjPNYmRMSGkcgpwL03kvzmlBQuqBdb4PuuShztmxYeMGPPWfhfHjheXFRnoamLo9E89Va2trFG1QF85OzrCPiaRDz+5dTM97l6hQU4v6qP0emxdGxYqV4JzxNTZu3Ih0r2S/0N4z6Xy7iXpa4dr6JdDF6OBYsBJN9FnFyOfqzfv7xHqZh5DjzX29euSo2Ajjxw3B+EoF8OSxch3TfVQ9+WAmkBQEWEglBcXPqAxFKJQu7Y1Z07+nB6uXazCWT52KKZvPfpKtSKyQqtDpJ3TrVuujhJTCZ9WkKrh4+pRJQipXrpxY/Ut/tGrVCrefRRBHRUh5ehbEgXU/iwFVVOyAKmO05JwcQkopNyHXPu3ivk9I2dnZwb3VSBKQpw/4y0MsQkjIPtmzKkkHhp+bkHpV+AcULlwYL9d1wIuXL2OF1EPnmqhf3xf/HB5G91Pmon2RQwykt25cStc9xjGTEK71YXltBQ4dPCQGEinEzGpOrJ8zAEOHDsPev/75JO87rtSHEUhVdzzCwsMRtn0UFfA1CCl6TAiP4nf79d9HDlP7H5sXRU5hSVj6W3ca4E/r0A9Hjx7Fm0LNsWjROHwbcRI/CcvLulMvaf+gFO5Ys3Y1nv4xhp47vm0HC+H1Wk9IpU2bVginxrS/nZ2DEDAbYP36DlqLibMX2RqIcn/Ct5Gy3GWn7JArZ07MXTmMzr+wbUccPXY0UUJKOU9Crn1aL0kqIfX92Hnw8PDA+AaFSHAmVki9digunkf1ceLpQxIi9tFSSNUplYHabR8a/GEdO5FHKUJKmVAqUMoN27dvh+MD+ZxThJTynvmm3SAcDAiA1cW/ULSYELvuZUlwIfwt7IXwrt+0EG7fvoOHO1frnfm5U1bMmTsXns/+QpcuXVlIJfK68O7JQ4CFVPJw/WRLfWiVG6NGjUK3IukwZPBgDJzxPS5fvowe7cZQnZ9ZyxmwTFGX6PO+lZxZM3yR/Osb/lRtq5wxdFJ9xe9byxl5zXdcA+Ic/YL+ec9G+jhnirxKn8rMprL965Muv79gX8Iki5SpvuraeZxiZD2cdLL+WjuVf0tXjs44L2Y6W/QYotcuzUdeO1+1kt8IC9gU7F23GBOE77b2uzELyDNLGUsRCWkJtDYLpM9QSyv6zBZ6iz7fmMnr8dQmLX1amcklkzOG35X7q7FR2u9Ob+/R96kig+jTcEtISGmWlfS2R8my4hwmX8CG2xtkoK+e2aSKtz5ajEi0RTT9HmIh90sVc4M+zaOlReaOrTvyihdtviI56QVqH6q2y0BoGsZ2pYu+SMfbillMZQu0lPV5baZaHi3lddX43bX2or8dPSsJi1RBHF0tha099GNXDNtlZv5ar5wHLlIwPbjwC1kUU0TI9kUU6gzPgp44s2wOUqVODa+6xRAgBgjml4/R7+Ex2ZEuXXpkr1ceO3buQNo7J+n7juP8xMx6fhwa1UoMHJUZbHm/mLo9sMlJu+piJE8Lc3m9I83ljG6WCMkpBDnoU4vZ0crXYuSgHn9bXA9lM4dsl7Zpwj9Ul+295fzXsXaG10urr9b/oyC5pIu8rdcerX/amMuZ7hBz2X80pg93AAAgAElEQVTMY+zk31YyZtAwhjChfqiLkZaNx9ZZaaBeqH4rBAY+x43dcgCo9Xttv4TuC6doaSkw1g9NFWaGz8NYPurzLsRcPlcM9zN8fiv7KM/D5SPaoKHwXLgWGEXHaftpzztlgk5xvdo9qz6GDhsK/7+e0X7a98tn/YBdu/5EprcPMEFYWqq3mU6/t2ieFePGjsOBw/J+LFKuDPr06YNWnSdh6bJ5ODlP3h+PrOT9MWLUcChCqluX7vR37ETbkJIknLZFZ8Ps2XPwbNVyWApLVJP569FaTHBlDnuCBg2EyBrZhYTcFYeCdLz2frJ9K+8fzWKivQe137X3hMZN46l9GhNScd9P8jkVbCnfe5onxNm1nbB06VLMWyefE4ZbQv3QOsqRdnVr0BtWwtLzdO0I0Rb5jIxvu2cln4sx5vJ+d4uRQsdBFV7GnqtB5vL9lVB/dhA+5IpgytluOM6eOwurwwtof01gFS5mQ8/9yNS+ZLl6saunnqv5y6xtUa5ceVzf3hUvXryETbQ1Ha9NBK8aXQaNRX+88sxJr3nGYtoSBMI/MIGPIMBC6iPgfY6HPnfIjznCpcLb8hG6dO2KmesnIjQsFO2bypk/5QXSunUrjOpYHr9MmYpAZy9079YaaSLv6/mI123Xl75fOHkM7GzthBWoB+HYvX4hCQpFSCnlDO4sZw61zebNI3ohnwhykefpUElPsCgPwne/9+633CQhpdVH81UPuXOGZigfhNnonb/fGOka4qT6tNuKgYXSzqmbztN5lTYpW5pI6YoQrgq8ayf+RFcxA/aukFL2H9ilIaZOnYIdK+fR/qYKKYvMxVBGzLhev/cGuXPnRkjgP+QClr9EKURERODUSmXAH01CSol9yuZdm8q3RJAYqAXi/OYF9KLUXPq03x3f3sWB/Qfw5vq5eLtnQkJKs6wYCgXDQpSBnjKDmNqzdLz10WJE7gc+oAGPUyaZ5MIx9CK9OGPCHOl4e8/69H2UlRQsmsuJoeujYWxX6LUtZNnRhJRXtVbkquOY1gvpMwgxZfFCj1/aUp3hnjcvHtjKF3/6SOmCaQ/92BXDdpmZvdYr57qVdOEzFJpp6oxBuLBAPNi+HnnEeTKXzk7tzBgkha4ipBTXpkLt6+PcuXOIOvw7ff/AOjdatW6Nqa0yI0C4MH0/dXO81yuhLzOUbipcyLIj6KUZ0qRJg+jIJzQQyZrXHdHRMbj0+2QagChC6t2YHa08LUZOEVKKi02++v3h7OwcR0hp10MRUu8r5/8hpN7th1q7tP7vmjYP3NzccOaPeXoDSq1/6qKuUz/K4F4eOYXFImDPcdSrVw+htvZUlGEMYUL9UBFIyv2ZpXQjOu6xrRRWGSKkUNP6fUR4CuKX0H1hGyYtBcb6YWKEVHzPX+15t3i9jKE0jPHRnnPa8zv2eRihPg/Vgb/2nE+MkBo9ejS61y6MQQMH4cfpB/Dzz5OxYH5LPSE16KfRdD8NG7cGI8WEX0WXE+I91cW4kBpYjFwEL2WpQELqj57d4NvAF1UnLMS06dOxelQ/zJw5U09IKQJx4aTBxEERUvfv3xdeBd/Hvgf1flffExo3w/vSmJAyfD9p70FNmBoTCNr5EuqHipCKT7gk9PxIV1I+F2PUCS+zJ4dposcuQrpMGnuuKkLqff3Z+o08s6Gw01z+onRnyGLmnLcTeW5cWy1cpsX7TnuO3E5RnyauXp8eTRNX7wop5XmakOD8d/zgE29MW0I8+Hsm8DEEWEh9DL3P8Fi7/D7C9UEIpHVjyQe75rQAVKrkhdUdK9NM3QmnKjTAGycEjvKgq1hCzgQ+s8mEmBhgfhe5X74efkJ01MLzXatRXLyQnllnkg/OkJMYI2YGF5+10BNSOi07nM1tPHhwH33rjBDlxWDsgU1wdHDEuIqe5PN82q2a9J3PcAVtGzTEprBiiRJS2iVxuqYfI6XM4I8UWX86VZSWHesINVudRVCihNRDdWZ02vBOqFS5Mob36o5jgkeIpYwx0raEYqS0AVpglu/Fi6gSLJ4cxRmRHMK9TjW8EALpuP8tGtDdPyhjmFzSlEYOMdC7ELCJitYEz+t7y+j6aJaRmOgs9CL16NAABw8ehP0FGdNkuCUkpJ5m7U4zg8/2t9GLndKOj3grZ04zCN9211SuuLPkB3rxvbAtQTFVoRbXyJIVHZaTykmbPQo3b93C3e3+sa4c586ehdmRpVSOMde+exalULRoUeTP84KEiVNwNA34MzUejudixv+N/0Qqx7nubGRInwEOV6bRwPiFQ3V6AT8+P5VewE6qYc2YhVBzxby5qpHeC11r/xtdbnJVSePjKV1VbgWTQCrdpjICBO/nV6JEfYshXcZA4pBKdaFRLEZKvbM37YYbN25Ad/Q3vUuSOncVcT9OwqvLq2liIyZa3kdaTEi8F1F8GV12DvK6u8Pe7DbtEm6hZhGJkdcp8vggan+qauuEwMyAFGZn6HtNsGr98KFNPbp+jq53qF3RD8ypnZl9iokkCSKg+7AfHWdd5/3lGBNSCgc7ezv8tnUZxWY6iL7z7pbQxEdC7TeMRYoqIGISixfH/f2d5cx2/j4oKCyF/ywbSdczyE52hBDL8tTeyFs/E5/ofOPouGwRv1P7A5+koOvo5uEghX9IdpP6YYxw2aT+2awvnj9/jtfbp+hV/Z5FCZPuC2P9MCEeht/X79Ae7cV/varXoOdq6qrdhOX8+1gL6HHHWlLIN05Hz9kTL9NS/Sf/OoUstmNadKQiLzh5yOdvAjFS2nkTskg9Fh4QuXLmwsHJDdC+fXvUHbMFfn4r8UPVghgyZAiWbp1OQmrTUXu6n075dcBY8fevp53JBX3DsJJoIQTS+UAZm6XESOm79tmRa9+LWydposuiQAUxUTgbfZp1weDBP+LQkqHwFTGh1SfsxNq1v2HnYPH+Ei5uNvmrism/bujftzeVG+TiKcpZjtSXlgmXMSHcrKXHRJSwcCnP1Z3bepClaIWfzHZquCUkpP6NMZNCL6FYZG1iZWwFi3hje409D59uFXFIwvKdt2EZBBwIgO3F+J//V62qiH5YEe5up0UslvAECBH3trjuGRqNQ2RUJJ5u6EMTDy6157/3uRoUY1p/jvTsj8KFCuPmNuESLSZ2Hjg1oufz8z396D61KTuUJjyerhuMGHFebaLgvl01uk9f355D96li4VI2nXi+KfWdv3AAbly/jnHj5ASmtrGQMvUJwfslJQEWUklJ8zMoy6fTcHTu7BsrnGyrD8eUqQNwf5kUVu8KKaU52sxjp/FLhSWnEi6tlPtpQipnmLRU9Zy6kYKOW5VzoRn2VjMOEQ3NNUIbSG3cNg4Ojg7oUnEAWRKK92uD7mIAuW9YNwrSta4xkl74D1aMIheQI861TBJSmklf8dNftGgB0t5PWEgpFp82tVvSAAOW0qXDVNe+5w4eZNErmssRDcSL8c2DO3R8fEIqvhgpzWVIEVLlhevC6W0zYWNjg3x1q4sXoLAk3bGjF40mpEJ1uVSO0gVRc8FziNz5nwup9OnTIb0QUgdEPd3Or6P6KDOM6cULvHT17CQgAh+npgHjG1yl+mUJkTPtSnBxeHgYgrfPoL+NCakntnLA++jeWnqRpgyTN1dE0eaUNOLWsr40QFaElDKD/Wr3APr9gVl5shw5R2yj8ydGSCnJQYJ2SgFrKAwUIaUM9Iq2q02WpaCDl0hwpPeWrolWwW4fJKSCzGTyl6MbeiBMWIZbtBiiFxOS0CNFE1L/nNkkBkBR8CxRUgjXm7h+5YVofyU4XJ1A7deElF3kX3oulFo/fJ+QUoTwK/85VAVNSCVUjilCSiknzFZaIA2FVGLTRhvGIl11akj9BTd+ov4SkqkdypTxxtXlo4RwEy6X1Uthp5hxvx9amO6v24f60HVWhJQS+3Z1aw+8FLFvusjs1J+L1MxP/Tn0eQaT+qGpQsrYfaFNwCTUDxPqD4bf9xv3EwmOMS2lhV1JIqNMULme+Zk8Bk67+qp/T6fn7D3rArSfV8VCYnA6Dr2q1aPnY1IIKUUQLe3kKZI/tEHe5pNRq1YtnFo2AVv++AO/bZ9FAmXGmucknGZ/n588CY5HlSQBdnhWPSwSMTEz1SxtcZNNgFyrt6+S/TRTlWbkGtizcUeKFepWScQjrl+PUfuCRP//DedndiBXwXs28rlqDun+prm8V3cUFrDkEFLDvd8bi2xMSBl7Hl5YMo/6uTEhFZy5NT0frhwcTv3fOVwKlCe5G6Bc+XIkpJT7QBFS73uuakLKWH++nlIRTvURfmoE3ZcW+QcIC5QnrqxpRc/v5BBS1A8SSFdv6v3D+zGBxBBgIZUYWp/xvqHCJUvJXjR18WQRzJoHrpFa1iPZKLMbeyjL0W6UkzOVbbPjpXB18G0zKt6BnU/Hn8gileFK/NnxgiAGnvb2CNjwI1K5uiJCJ33yI+3vksvUDxXakpAKKuorhM8EWP39B7oKQdVl8gRUqFABnWs013+Rm5i1zyZfDSxaPA65b+vXS/fWVs64Llwo2i/iQd7KdruFn8dAYUE7fFDGFsUOHIycr/P4X4VFqjBWd5AznA9sZCyKthmzgDzL3pqE1JXfp5GQyl9PWDbETOKTe2koq979A3Kgd9uhDg3kMjrK6xVkLi0Wuuvzk1RIBWVpTwLoxsH+dF6nCP2sdoqQUGY889QtQQPM1Hdl0gzNdU0RGIol7OmVGCrHKjpAr35p64ySL+adMnudMSGlWc5sbGR2O8sYaUE0dLlLU1e/XG3m3/D8xq6HYnFThKJ7zTbiHGZ4Y5ECp0WWyKgTs+i8WnKQlHWniPvIGsf/2CT6aXm4KIJNWMLCozxJSKX2cNFz7dME2HdtqxMfm4tygkET/l7ZU4j+uggPLxzUcx3V60zx/BFTfhK5hF7fMIFc+3KXL4j9wqXz8X3ZfyLuyv5hKYQaCYxUMhbojhgwx8RE4/HGdjRgCtZ5kSD8pmwh+t1RjZEwdKF8bZvnveU4idns921aLFdSCSml/UpSj6NrxpEFJf23xVBcZP16tkMm/XjsWB916tTB3j2LaECuTN4EPg/Eueuh4vvauPf7IEoaElr4+/dmczS1H5oqpIzdF6b2Q2P9o1LnH9ChfXMMqVqOnqMePuVIcPw6cShNWN11ldntijhIF8RwdX0kc5Gl892Jpo8VUppFZm37nGRpeZnTR7jezUb/uj0QEhyM1TtHkpCavP4xxe56u9yg++CVeM6R5WHBEESL69u/zUCqZ9/xUiBqMVKGHL6tUBF9+vZB/wbtxX7psGDeYEoCdCYin7DAiIyps4SQEu2/5lqckhZUypWRigi0li6db44krUVKq59bnuI0weesepqfWjdKbz2keza5hYAUniDl47dIGeuHx1b4kZBK36gFTci5XpAuxIbbs2wd6b1zd1truv8tomVsleZK92S/TEKVocYUvee14XM1JLqoSc95zZXPzDFEvDd2okiVuggPC8fLHfK5all2NGW5vLmqiZ4ngCbAAvd1o/po9YyJSQcrMY5ZvLgzrguL1NixS43dCvw7E0h2Aiykkh3xp3ECRUgp2YtmrZghZsAt4ggpWxHDogTrTr+QOlZIUfrZCWupAYauRpqQ0ixHD9TkEVprI+w9RVrr5cjmcI9iou4+tCHXnlU7JghXPodYIXUipSe53PUo6YiFwoe9Tp9euHzlMoa06kVFmSpstPO+T0jRi9JKdYF6ay0taBXdROMi4FuvT6KE20ObLOS6+HOL/FimxFj9ru/yYWzgboqQevz4MXLVmYnIyEgc9l8hXC5iEGyRCRWEa0a6NyJWKAld+246SBcvt+gNJJQcVAuQxlUTUvl9S+OASKagCQItmUKuet50XNgDe5NesKYKqWNHlbS9d2ChCSmDJBBJKaSUtj6wkwMrp4zuFAMQ/tcMvXT1rwv3JleVszv9SfBfPTiCXvSKkFIsGUXrFNJLNqG5BKavkJ9cxzQBqqVVnj95MDaJ+2zuT/3pvIYLfib09DBVSOmiMlMRwVZywPRNjb5CMGZA/lcrSPAF62S6+2eWoTTQsYuQF94wqccL8+zvLcdWpLZ+35bUrn1K+91FPFj6KLlQarBwrd1/YD+c/llCf9+3kxMQly9uFUIxD4nY0sIF+dhZYfnwLo1//L6nNPamCilj/TAphZQp/fC9sMWPipDq1q05cqgW4VBrS4rl3PmbdIXShNSxeX311j0yE0JK2RzD5cRFUgupv99mpXLTBDuTUPplWVf8uWsXZvsHk2tdEXsp7ELVCSNLy/tS2NVqT8/nxAip1yLm19JClnfPyZs8CV5s6kP3W/cVx+CaMiUGNq5FE4WB1qnpfVDG5XaSWqS066RNnFgJ9zXFa2L7vI7YLZ6X/SaLTHVK/YSQUixyfwwuSa6Wp0QM8bubJqQS6ocZXkcQz6zN29H74vHa8fEmm1CElOJS/mxvFz2BoiV3uOXfngRWUgopyt5XIjv279uHwkJIKdn6nC5toeY9ytGR3hev/uyh5wmguQTe2dpKT/ApQkpxtdy6dTgJcD+/A8ZuBf6dCSQ7ARZSyY740zhBQsHtyvckZLxjcEC8YHxnnZdCqnVm+rvnlPiD4DUhdf+3ETSzpmVV0lr7wsVLvBiXooCTtKTYRkuXniCHaGmR8hEWJ2GRuuGQS0/gZQg6TTFW60/JLHbajOa6sdJnX9ts397GM2Exa9F0IpXXz2+FsDRlRTph9dDbTwhEpbwZF5X1TkahQ4Xc+r9H38QrUU69tiP0goynikUWlU1LSvH4rzV6L1itkFzl5bpVN/zGkIvMUyvpMmIs/XlQlrZGLVKKkMpRZzZlATt3YD2Vm9a9CoqLmA7d9dkkpMwipaUh0DIzpY0t26KBiNkJwNure+j7dBFyfaY7VoXpM8TZXcQM1BcxV3NIoGSMkNn0tKD51GXbUNKL0wF/yCYapD9PV3s8rae0a/08sgRE2bnSgNX5kbTMPENxk4SUNvOeoW5fITwOIPiGjOHRssRFxmSipBQW+cpL17kImR7ZVpzh3XYZWroSski9ydyCYgMCRIyS0m7naFmeW+Rz+jTMYvXWxpna9faKn56Q0mLU7orsY7a2tri/eJBeWvj0tfT5mDu6kmtLyIkFVE6UTiYjGDu6J6pVrYZlEz5sAU9ThVSaqqsoRirGUt5/1iJZibJlub2KXN1eifTUSjsfZ5QWKW1TFpI9I2KkbI5MktxrbXlvOTYGFm69wpLwD82ynL3BaFo/KPC27DfapgnAQMgZ89c2j+j5cG7XZfr7oV24uE/s8HDtRBpoGpvw0JI/GOuHWiycsRgpYxYpU/uhFvPZo/Rb+ZwWrtXK9q/lfT5lyfNfuVSPz7tZ+ZSJoL5t6tJEl/IsVjYtm6mW3VRZJ08Z+C/5dTLmzp2DzX5yYk0r56EaS5RQ+vMrdiXofWIY+2MY67Lt6FXpUlijGgmmEJEBUdnsFA8DkSb978kye18nke3yfRap+h06orawOA7xbYCQ1yEIVsvRXLJTnJkjntdT0Xv5fnp+/dCxJZ3n23JyYd3ww9IiddXuO/reIVJHE4Bbfp9KA/ctK1fR9xof7dPO1kk8pzZg14KBJExjY30Mstdq18dvdj+yqPw4ScZMahMN60XMGJ1n+Tb6XpvANLUfOrq3FzF/xXDm8XnxfhCxslHSdVFLfx4VJpOevBH3Oz1Xw0Mo22TN2kVEbF8g7v8p62PsuWqqRUpLd56m7Qp6vxay3ErnTREin0Na8pfY+oRF0HusWeNcItvfOQT+JdPoa9s9sa6kFJzfxSs4lYV7FcvexM7uOCOeDz3ayfe41p/0CuM/mEASEWAhlUQgP/ViYgVTiXBVqMiBpPK98mDaPKo8LXhbpP+WJBFSD6zlA2+1WBFe2RQhtf2PLXD8NhMtjPiukHrX5TAqYJlw7egiXOVksG9yC6mI2wHku//gtUzTraW9HT1yuF52v4SEVGww9c81BbdWIihapmM1tiCvKUJKsXS8Ul3uUryVA53rLxyFsHqB3Ba7YoWU8mK0zlKcfg+0ky55mSOu4ubNW7i+Rwqwb6oNoqx2T62y0d8pIbP6RV4R5SjrG2lpnEUshbLukbM64IbBgrwX7GT2um/SSsveGwtHis15uEcG1ydGSCn7O1ZoR5aFFGpafC1LnCKklC1t2QYiK5pIqqCTQsAWT/XaZeyFryXjUGLLFGGWt4BcadhFnO+0SPLx+ITMXmaYxSrCzJaExOuTi+h3zbVPi1GzzS3aLQRn5JZp9Ls2cLpoq88n3NxWxJTth8V1GVOmCCllYLp4wXgMGzoUVw9spe+DLU1bIJR2FtvHCKlAkQzh6YZ+wsVPh5eQrn0pfJppRdOnIqSU7c3WgTRTHJ+QerccbeFPvUKS4Q9lIKpsukKtaQFPR51MI61tmkuiIqQUV8usXq60oPTLKyHUzmw+hcREwS0EiwVPlc0UIaXsZ6wfJpWQMrUfviuk3l2oXOPjVb6MEAaT4RS7cK0k9G5WPuXvni1qUNIFbbMVy0K8u+yDtuB4u7a1hCu3WERVJBxSNi12VhFS71uQt82MAyYJqQiHLEibTonpksJGG/g+dfSgWK6CQespe19SCCll4k/nWVsItEVIYyUbdOFxOHbv3o0mud/ECimlXQ0qyoWGrSzkhJRVtE6Pj5YFNtZVPEpawM6LNQgVF0XD7LXa9dm3cTLFqgVrrtrqMgQjxreDRwEPdG3SXc+lXkuLb6wfPjAvRTGXFVtUhrm5uVhHSgopbUFeRMvnTF5h4VMs0/Zq9trbd/+i90m20Nv0u7HnamKElFKere9sOp/t1cl0Hrdw+TzXliOIrY9a32OHZ0oXQ4N1r56I/qC4ZBZ+sVFvnECFiU0RUpSGf35zsSSEOZrU+V5PmGv78ScTSEoCLKSSkiaXZTIBzdXBKTJazvj9MQEuLi4Y+v2QeLPgmVww78gEmIDJBB5n7UWWGruXy8k1M+UbGesU6TOBBK7V0Z566YdNLjiZdvw3nbxwEXonO+UL5CfXykLqOl5Wl2Qs2te2vXkr0+0f2tyFLBu/rpbrEWkDzEOzREzqO8kbvjY+n3p7NU+OcP8RJLQSu77cp96+D62fJujLl8tClksthtrQ0qTEECsujmvmdqQJ29a1OrKQ+lDofJzJBFhImYyKd0xKAlqa0oEdZVYpK6u75Lv+yyi5UKNhFrykPDeXxQSYgCQQVmA4uYraBC6LFVLKQMSl8a+wd7AXMSWN9BbE/H9zi43Ja1iBYtG0NP+KkKJkH15pKRbN9Z5MhvK1bYqQyilm5Lf82li44s3VE1Lk8tQ6C4b37YffT0jXad4+LQKaJ8fmUd4y9nbz19mPDa+K5mK6bMkI6te7lsjlQOITUkoM5NIpzeV4YoS6vqPq4vlpXW2uzZdCgIXUl3IlP7N2aEJKW7DXcIHHz6w5XF0m8FkSMFzQWWuE4QKdn1rjDBcmNczmaOrCtZ9au5KqPoYL7Rpm4+OYkaQinTzltBSit0SJ70R2wq7Jc4LPrFQlFk1xtXQNPkeWOsOkPIZZedeM00+i8pk1l6v7mRFgIfWZXbAvpbqaa5+2zpQWvGxq1rIvhQO3gwn8PwkoQkrZntrIhaq1zS3mH/qng5oO/f9Zx/jO/dDSg76OtJC/mhlkc/zahZTh89UwGx8LqU+tR+vXR2cm/zZXl+n4tGub/LXTknpkiLxKJ4tPSCnfa1l5M4bfpv0SG3ua/C3hM3yJBJTblW/VL/HKcpuYABNgAkyACTABJsAEmAATSDYCLKSSDS0XzASYABNgAkyACTABJsAEmMCXSoCF1Jd6ZbldXyYBc9XnQ8eG5C/iAltJlzrnKJneXi6HKjYLsVC08n2MXDcr9vsvotHcCCbABJgAE2ACXwYBFlJfxnXkVnwlBKrVrYuePcVirhUqfCUt/sKbKYRUqdp1MK1TOVSs0kxPSE1ftgxuQX+ha49RCQqppct+RVhoGLp27f6Fg+LmMQEmwASYABP49AiwkPr0rgnXKD4CNjb0bcqICPqUywm/s6kz+1Bn9rVfnNV//Ncz+qV8O4kV7ufDQq6HiFW9vsOMuX/hzodeXZvCyF+nDi7MLYdujRph7h65QGTsZtD+/1e7P7R5n8px3zQdjjV+o/Dwly7o2ms+7iZbxaTFqUzj4vBbuRIDqlWB/65jeKWdz9wNOQt64eCBuRg9ejTWTF4Wb7+3L9lOLCS6GCd6l8GMBQdxI9nqywUzASbABJgAE2AChgRYSHGf+CwIeAvxsHTpMtTPlhV3nz6NI6Q04ZIqKlyvPRsXT3jvjH6yNV4TNnYpcPbSJewZW/LjhFSqsth7aT8iVnVCl94L4wgyw/b/39qdbED/m4L/SyFla+uIv+7shb+/Pya0lRald4WU8ndVX3fq91WyF4+338POC3mFwL48zRsVCvhgn/QE5I0JMAEmwASYABP4DwiwkPoPIPMpPp5A/hZtsGzZEgxImRJ3g4PizLwb+/3ja/CBJaQoj4OX9uLvMR9qkZKWi4WrBqJ4seKo4lkNQa9fI0yrjq0X8gvXsAtzK0hL1b4YsmQc3j8fa9euxYgOA2nPOBa8D2wOH5ZEBKw9MVoIpB/cL4r1YprjtL7+//ckTsWxZM9ulHm6EBVr9sWtOKd3gKWlNdYf3YTIyEh0LlWZr3cSXSIuhgkwASbABJiAMQIspIwR4t8/CQLGhJKx3/9vjUgCIaVYLi7cWo+pU6diyeSV1JRYIaUOtNMd6SstVcIlTNkGDGuMAQMGoFKOovFbMv5vQPjERCBlKSGwD+HkSOGSN/9gPAJJ5aQJ5RnlUa5AWRyIY3FyoB29G5fHUhFTVT+LO19v7mJMgAkwASbABP4jAiyk/iPQn8xprDOimHAFOrB8ClUp3NwWt2/fRtOC2fFSjM6fqC5pw/q1x7BhwxBjLmtuG3IbhTw9cfpRpPzCISsaDxmC1Vh9AC8AAArQSURBVN0a0p+RduEICw9H2dyqC5Kadax2jRIiVmgNdDpb2u/y4cXwqdwh1oWpYJMetFJ5z2I5ceTIEURky0H7begmYz6qDJ8u6tELOnXhzQzCGkWbZRD8li5FcxGIr2zuzXoLi9U0dMyYVm8g6aKCf2VQH+162Ooe4/jhwyheuQV9tUQE72fMlAmVfeTMPmzcyXLQ2OUIfKr3xn1VqPjU86Z22YZb0m6hdzYLy0I93DAMxkpISJnK2c4D7uJ6Xfq5Eip5lsXuQK3m8tOhdH3s3LkBK2vkgf/+q7hjnRNuXl44v30xbGys8WOt3PDfe//DY7NiT+cB15y5ULxnb1y8eBGlvbzx6OFDXDp4HHVFAgzoAjB/3DhArV/uxt/D29sbtrrXVEKK12cwbqz4/bXqvGbvg2zCkla3RG76/YZNEfosEL0Ia1avwfXDUjEYLUcfR9y/TORsNKZN9J9uor9PGdyZzhFkKftzutBDmDZwEPrOO6xekKwylm2O7JehNvY4LPpXg4oyOYjWPYo2bUbCp0M60V9fvMCDBNuRHdY2jrh9cxamTJmKKVN/j3/PFGWFMNuP42NKCxfSw3Fiu5qO8cPQoU1xO9ljv4xdEP6dCTABJsAEmMCXQ4CF1JdzLU1qSbriNTF61Ch0qlqY9rdwToVLFy8h6txO+NRoRUJKySK2fcFEeArhdOu+DLdPpZaujePzN+uJZUtnoH0mKVyCVMGVQk2u8FIdeI7t05rKuXs3kFyQTu2eQS5IRYSYUjZFSK1ZNRPfBL1CI+Gatm7faXQVA9Y5XTxkzMcLaWHxru8jZ9yzZabzxaj10QamipBas3IaPF5JoRVuIwe64we0wIxZG6AIKWUg/G99ZLs2/DoBmYRwSoyQUlznxvzUG81q1wKiXaFYjJ5fnodr167Bq3IP/evwHiFlCmcIIdVQEaxVzYRQa4zjUfrFK+32E+1eUF4KqU6rDsHXtxTmDBmEHwf/CL/BdYXFY1+SCakyA37AU8H/yO970bhNG4Tef4otixajy7By2LRpE54EXEK+4t+hYMNu8Bs3Viw1r5pQoq7IisfIBmRr8guKFiuKdSO/F+Y1oeDLdketBg1x+bdKuH7iDBCR0aRy9GnE85eJ/RnGYtpUIQ41HbmSnlzJqpcncAO69Focy7fxuAUY0L9j7H0RYm0jkkHsgX3YXb2sfG2FqGzRogV65syBoOjo9wopMzNrHDk8hARsh44T42+yQwms2L0brn/3RNeei1lIGe0YvAMTYAJMgAkwgY8nwELq4xl+XiWYp5f11T2Sn+qAsJrrVWlxUQeef4rB+aBBgzBz+kzazTALXIGGQ4VFZgxW9G6EGb+sg2ow+jdNszqwszw5CV2E1UgLoi/TuKqwHC1DuzR5KNbJukUX+K2Yi0VlveAfcAa31GxlZ/0no23btli3/RSd35jrnrHf4VoW+8WM/alR+rFKhhYooxYpSFcqWKrKMTqE/jQUZLGdwoiQMsYZtvnRVAipZTUsSEidlEkLYzf3poOEkBoP/97tMFgIpxPn/qYB+9uSzcQAfiUO96mQpEKqQU8fLBbCKQZ1Ub9DB9xY3gKXLl9Gk0mjsWnzJrzec44EULFWfYVlaTXCju+XdY08Lz9VoV2wz1pEx0Tjyi/N6Otop9bw6dUL1hd7YPvWI+ILKaSMlaNPI56/TOzPRq+XtoNqkRwxuKEQQi1RpmglNWYtOxTB439sNgme/u16ySPU8x+a0VzPoth11Gi0aNkSrfK5I0hYcg0Mje80JC3Mza1xMGAaLl66iE6dRsTfZIfiUkgd75/M2QaNEucdmAATYAJMgAl8NQRYSH01l1ptqG1WbBEz5BULZ6QvNBel4F0zYoWU8n2Bb9Niz549cLRzpP3iZIGz8UAKYZl5vG0AbOztxQDZXM/VDqqrUWnn23R8uEU6eT7bSIRHhOsJqWVL52JAGivh4hRNQkrZHHTSkvFGrbYxoWTsd5fiHYSwWIiDP3y8kFIsa5sC9qFYMU+xkKrMEmDoIhjbrYy49hnlbERIOZRqhj1CMBUPu4cWwqK3ZfcxOrUipHbuXIkVdTInqWufKUKKKuBRAS07doATJJ9bu6dg+5Y/Y4VUhuazULRoUewbWAahIqW9ednpaCAsUpf8vHHmxE0SUqaUE8s5oX+oliajnLXjjcW0qUL/yJZpQtiWwKO70iYaBumCd+bORqRJkwYOEdb0faCVtIxmfBzAQsroxeIdmAATYAJMgAl8XgRYSH1e1+sjaitntncdngs3NzdUKegjZ9JtPTBMWIhaOAVIIRXnDNmRQ8TcXNo9BGvXrUWrLvG7FrkUF+vZ7FmMp4vV9XdcvXHgYgDOjnj/+jbGBJBWHS0GakA6MwgvwTjB+UbLMQzuVy1zGxb10nPtm77Kj/7u6F2GTv3SMEZKnflvaLNDDKQb4rQuLe23YX4fvXJiMRobmMfumABncw98J2Juji6shKIiRuqEYTCNyjl0jZoWXRWiQ4fWIYtJ+UI19LP8qS5qzqqLmunra8kYKaNCavd2gx6UHRly5IJP/+44dOgQbvnNpd8zNxtPMVQpop/S3ynfXicL1vUjBxPo44bl/Ky/n8ntMtKfE7xeqiUyhS3OnjuHCe199dd9ghu5eJ66u5limTZOjH/dJ63SHk36ClfVKeibIf7+HNs4cf3h4Iiwcz9iqih3yKx98fNx8xQW1zM4M7g2ZizaEjd5hcl8PuIRw4cyASbABJgAE/jKCLCQ+mou+L9CSolRql+2PrU8R2Phord6DKy2qxapODyyA9bWOCmElOJalJCQgsget1S4FrkdU12LrL3QTLikreyU8r3r2xgVQGp9lKQKe/ZswLHu8Q8UjZZjmG4a0jJX08tCL9lEt1EjKdtd3WzZKRarz6rjaNy4KLBD5aMKqZKBi0U66t64pbluLR+sV86HCKl4ORsbSGuce6TRS3/+994ZtJDr/KmrqCpalr/pv/mL9lTD3vkjE7m+1ocLKQgLXrXhA3DlyhUSUopFr+zQVdi3bx90f/lLVLrr8jMyNh+hQU8U/VCvHH0hZXq7jPTn9wgppd6/H9xJrntjO7Sl+sWu+ySElLL1GtOQ+k+NLAms+6S1ypjw0fYzJqTV/YwJs25q0pZ7e1fpxWp9NY8/bigTYAJMgAkwgWQgwEIqGaB+ykVmLlpduLhtQxZr6XKlZOzbvHkzfApllQMsg+xkWlsMXfu0gVmKaNW1LeaxvmufemDc/Z7ib5HFrJg4l7IZW2g3lqVBvWwNzmd8QV5pMThx8wi5XrmF36X6Rjpl1c/S55yHFtD9JpXMTnjwyGHs3bsX9ct8K/morl0H96yBg4M9nKOfE8ONG/dS8oQylavScdrAXuOjteN8wKZEcdaOm+S3V7gSFkMXD0eZXdGgkxlyjk2yYbBf/kajRWzbMHxzem28MVcJ9103ZMiVCy06+WLx4sV4Y5YPHTt0xOFVY3Dp0mV0+Wk4JZu4c+QmyohkJd/6iEQc72z/uvbJtCXWFdsJV74GSBGlJgeBdP18dGUBti/5VfiCpjZSjn5NNd5xhIKJ/flDr5dtjH5/VmIO383uF+e6x1Y7P6YpluDCd8R18MV1GWoXd3PJg+VigqLko13wqd0ubtIQi5w00XFp62BERUXCs6pM4mK4aRbjIkH6LoYJX2/+hQkwASbABJgAEzBG4H/k26w/RTRpegAAAABJRU5ErkJggg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12954"/>
            <a:ext cx="5744562" cy="435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6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Parameterized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 smtClean="0"/>
              <a:t>none of one’s own, potentially flawed, logic is introduced (e.g. for loop)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add another set of arguments is very easy, and does not make it code grow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 single data-providing method can be used to feed multiple test methods, making the code even more concise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there is no </a:t>
            </a:r>
            <a:r>
              <a:rPr lang="en-US" altLang="ko-KR" dirty="0" err="1" smtClean="0"/>
              <a:t>copy&amp;paste</a:t>
            </a:r>
            <a:r>
              <a:rPr lang="en-US" altLang="ko-KR" dirty="0" smtClean="0"/>
              <a:t> coding, there are no “global” variables, and the DRY principle is faithfully honored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there is a clear separation between test logic (how the code is expected to work) and test 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 (what values are tested)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get more detailed results of the tests’ execution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7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Expected Exception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@Test(expected = </a:t>
            </a:r>
            <a:r>
              <a:rPr lang="en-US" altLang="ko-KR" dirty="0" err="1" smtClean="0"/>
              <a:t>ExceptionClass.class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try-catch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exception message verification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Catch-Exception Library - BDD style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5167957"/>
            <a:ext cx="6707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중요</a:t>
            </a:r>
            <a:r>
              <a:rPr lang="en-US" altLang="ko-KR" sz="2400" dirty="0" smtClean="0"/>
              <a:t>!!! </a:t>
            </a:r>
          </a:p>
          <a:p>
            <a:r>
              <a:rPr lang="en-US" altLang="ko-KR" sz="2400" dirty="0" smtClean="0"/>
              <a:t>meaningful names to methods and variables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20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Checking Expected Exceptions</a:t>
            </a:r>
            <a:endParaRPr lang="ko-KR" altLang="en-US" dirty="0"/>
          </a:p>
        </p:txBody>
      </p:sp>
      <p:pic>
        <p:nvPicPr>
          <p:cNvPr id="7171" name="Picture 3" descr="D:\My Personal Work\마이피플 다운로드\14_12_02_08_18_15_29895972_19145449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0" t="6199" r="17827" b="4553"/>
          <a:stretch/>
        </p:blipFill>
        <p:spPr bwMode="auto">
          <a:xfrm>
            <a:off x="2339752" y="858333"/>
            <a:ext cx="5544616" cy="57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 rot="21303528">
            <a:off x="2699792" y="2894320"/>
            <a:ext cx="4320480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6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Catch-Exception Library</a:t>
            </a:r>
            <a:endParaRPr lang="ko-KR" altLang="en-US" dirty="0"/>
          </a:p>
        </p:txBody>
      </p:sp>
      <p:pic>
        <p:nvPicPr>
          <p:cNvPr id="3" name="Picture 2" descr="D:\My Personal Work\마이피플 다운로드\14_12_02_08_18_14_29894320_11311762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9" t="3514" r="16411" b="27858"/>
          <a:stretch/>
        </p:blipFill>
        <p:spPr bwMode="auto">
          <a:xfrm>
            <a:off x="755576" y="1470852"/>
            <a:ext cx="7128792" cy="502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3429000"/>
            <a:ext cx="3672408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979712" y="3789040"/>
            <a:ext cx="1836204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0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Test Fixture Setting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Test Fixture in Every Test Method</a:t>
            </a:r>
          </a:p>
          <a:p>
            <a:endParaRPr lang="en-US" altLang="ko-KR" dirty="0"/>
          </a:p>
          <a:p>
            <a:r>
              <a:rPr lang="en-US" altLang="ko-KR" dirty="0" err="1" smtClean="0"/>
              <a:t>JUnit</a:t>
            </a:r>
            <a:r>
              <a:rPr lang="en-US" altLang="ko-KR" dirty="0" smtClean="0"/>
              <a:t> Execution Model</a:t>
            </a:r>
          </a:p>
          <a:p>
            <a:pPr lvl="1"/>
            <a:r>
              <a:rPr lang="en-US" altLang="ko-KR" dirty="0" smtClean="0"/>
              <a:t>Client object as an instance field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Annotations for Test Fixture Creation</a:t>
            </a:r>
          </a:p>
          <a:p>
            <a:pPr lvl="1"/>
            <a:r>
              <a:rPr lang="en-US" altLang="ko-KR" dirty="0" smtClean="0"/>
              <a:t>@Before, @</a:t>
            </a:r>
            <a:r>
              <a:rPr lang="en-US" altLang="ko-KR" dirty="0" err="1" smtClean="0"/>
              <a:t>BeforeClass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372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My Personal Work\마이피플 다운로드\14_12_02_08_17_55_29875892_164976049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t="2869" r="19642"/>
          <a:stretch/>
        </p:blipFill>
        <p:spPr bwMode="auto">
          <a:xfrm>
            <a:off x="539552" y="764704"/>
            <a:ext cx="4343400" cy="522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My Personal Work\마이피플 다운로드\14_12_02_08_17_57_29877529_102520236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t="4925" r="30918"/>
          <a:stretch/>
        </p:blipFill>
        <p:spPr bwMode="auto">
          <a:xfrm>
            <a:off x="4499992" y="620688"/>
            <a:ext cx="4072467" cy="511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8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My Personal Work\마이피플 다운로드\14_12_02_08_17_52_29872303_84693088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t="4437" r="27062" b="4110"/>
          <a:stretch/>
        </p:blipFill>
        <p:spPr bwMode="auto">
          <a:xfrm>
            <a:off x="827584" y="188640"/>
            <a:ext cx="6552728" cy="664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51620" y="2132856"/>
            <a:ext cx="5904656" cy="1377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My Personal Work\마이피플 다운로드\14_12_02_08_17_54_29874252_195774779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3647" r="13893" b="11900"/>
          <a:stretch/>
        </p:blipFill>
        <p:spPr bwMode="auto">
          <a:xfrm>
            <a:off x="323528" y="188640"/>
            <a:ext cx="8640960" cy="642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83568" y="1772816"/>
            <a:ext cx="7920880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38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asserThat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More readable test code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Matcher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FEST</a:t>
            </a:r>
          </a:p>
          <a:p>
            <a:pPr lvl="1"/>
            <a:r>
              <a:rPr lang="en-US" altLang="ko-KR" dirty="0" err="1" smtClean="0"/>
              <a:t>Hamcrest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584857" y="4725144"/>
            <a:ext cx="439248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import </a:t>
            </a:r>
            <a:r>
              <a:rPr lang="ko-KR" altLang="en-US" sz="1400" b="1" dirty="0" smtClean="0"/>
              <a:t>주의</a:t>
            </a:r>
            <a:endParaRPr lang="en-US" altLang="ko-KR" sz="1400" b="1" dirty="0" smtClean="0"/>
          </a:p>
          <a:p>
            <a:endParaRPr lang="en-US" altLang="ko-KR" sz="1400" b="1" dirty="0"/>
          </a:p>
          <a:p>
            <a:r>
              <a:rPr lang="en-US" altLang="ko-KR" sz="1400" dirty="0" smtClean="0"/>
              <a:t>import </a:t>
            </a:r>
            <a:r>
              <a:rPr lang="en-US" altLang="ko-KR" sz="1400" dirty="0"/>
              <a:t>static </a:t>
            </a:r>
            <a:r>
              <a:rPr lang="en-US" altLang="ko-KR" sz="1400" dirty="0" err="1"/>
              <a:t>org.junit.Assert.assertEquals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static </a:t>
            </a:r>
            <a:r>
              <a:rPr lang="en-US" altLang="ko-KR" sz="1400" dirty="0" err="1"/>
              <a:t>org.junit.Assert.assertFalse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static </a:t>
            </a:r>
            <a:r>
              <a:rPr lang="en-US" altLang="ko-KR" sz="1400" dirty="0" err="1"/>
              <a:t>org.junit.Assert.assertTrue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static </a:t>
            </a:r>
            <a:r>
              <a:rPr lang="en-US" altLang="ko-KR" sz="1400" dirty="0" err="1"/>
              <a:t>org.junit.Assert.fail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import static </a:t>
            </a:r>
            <a:r>
              <a:rPr lang="en-US" altLang="ko-KR" sz="1400" dirty="0" err="1"/>
              <a:t>org.fest.assertions.Assertions</a:t>
            </a:r>
            <a:r>
              <a:rPr lang="en-US" altLang="ko-KR" sz="1400" dirty="0"/>
              <a:t>.*;</a:t>
            </a:r>
          </a:p>
        </p:txBody>
      </p:sp>
    </p:spTree>
    <p:extLst>
      <p:ext uri="{BB962C8B-B14F-4D97-AF65-F5344CB8AC3E}">
        <p14:creationId xmlns:p14="http://schemas.microsoft.com/office/powerpoint/2010/main" val="18867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Advantages of Matchers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they enhance code readability</a:t>
            </a:r>
            <a:endParaRPr lang="en-US" altLang="ko-KR" dirty="0"/>
          </a:p>
          <a:p>
            <a:r>
              <a:rPr lang="en-US" altLang="ko-KR" dirty="0" smtClean="0"/>
              <a:t>they help us to write assertions on the right abstraction level</a:t>
            </a:r>
          </a:p>
          <a:p>
            <a:r>
              <a:rPr lang="en-US" altLang="ko-KR" dirty="0" smtClean="0"/>
              <a:t>they help to remove logic from tests</a:t>
            </a:r>
          </a:p>
          <a:p>
            <a:r>
              <a:rPr lang="en-US" altLang="ko-KR" dirty="0" smtClean="0"/>
              <a:t>they are highly reusable, which is very important if your domain objects are complex and are tested with multiple test scenarios</a:t>
            </a:r>
          </a:p>
          <a:p>
            <a:r>
              <a:rPr lang="en-US" altLang="ko-KR" dirty="0" smtClean="0"/>
              <a:t>many matchers are available directly from matcher libraries</a:t>
            </a:r>
          </a:p>
          <a:p>
            <a:r>
              <a:rPr lang="en-US" altLang="ko-KR" dirty="0" smtClean="0"/>
              <a:t>writing custom matchers is a relatively simple task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4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포함 여부</a:t>
            </a:r>
            <a:endParaRPr lang="ko-KR" altLang="en-US" dirty="0"/>
          </a:p>
        </p:txBody>
      </p:sp>
      <p:sp>
        <p:nvSpPr>
          <p:cNvPr id="3" name="AutoShape 2" descr="data:image/png;base64,iVBORw0KGgoAAAANSUhEUgAAA+oAAACrCAYAAADxcmaGAAAgAElEQVR4XuxdB1wUx9t+6AiKLaixl8QSRERFbICIXewFa2zYiAE1GiuxxcSOLcEaxII95v9pMCbYRY01MUKMGkVjojFR0Si9fO/NzJ7cHucdChaczS+/ldvZmXeemdnd521jBiCT/s83h4/fCHh6emL16F54lALc1+tZObTs2g29PcwxcdIC3Ep4vq5HREQ8tYLevXvrXM9p+ewq19ShqVc5Zy2TG/Vr6stpPTkt/zTQsutXbpZX46Ueo+fBMzdweNr45hUOxjDJjX4Zkv1FzOec4paX/X2+J468WyIgEZAISAQkAhIBiYBE4E1AwCz/EHUbWFhYYcb0IPzxxx9YvmJd9uNn8xYmTJ2KlKtHsWL1Fjx+E0ZZ9lEiIBGQCEgEJAISAYmAREAiIBGQCEgEXhsE8hVR16BuhmQGvkE3AfPC7Lp9xgN2lkT9tZmrUlCJgERAIiARkAhIBCQCEgGJgERAIvBGIJCPiPobMV6ykxIBiYBEQCIgEZAISAQkAhIBiYBEQCKQzxGQRD2fD7DsnkRAIiARkAhIBCQCEgGJgERAIiARkAi8XghIov56jZeUViIgEZAISAQkAhIBiYBEQCIgEZAISATyOQKSqOfzAZbdkwhIBCQCEgGJgERAIiARkAhIBCQCEoHXC4H8R9StXPkIWKTxc8ov/JyhGhizMvwHq0eiHE8uJ488QsDanVdsLvbDMzQuedT8S6/WwpGJ4JD+Dzs/fOkC5bEAViV5f1P/zr6/4jrEdZ7iEXjmVSjq69OqAgIDA+Hesm8ed1BWLxGQCLzyCNjXQPUOHfF/fcqiue9I3HhVBLaqwCVJvf6qSPRMcoRsjERCYiLm+nfN/vlt5YRZa8PhdG8VRny4AreeqRV5k0RAIiAReHMRyHdE/W2PEejWrRvSzTlRP7k+CKdPX8yWqL/n3gAderfGoYOHcPzrDW/uLHgBPfcJWI1q1atRWn5O1K9FLcCeXd/rj8sLkOWlNEFEfVF4OBo5xqN5q95vBFFvTB/IR8MnImLtWvQZOV0H9sZdh2LLlhUonprEfv98XF8sXrbjuYg6ay/sY/j16IGt3519KcMsG5UIvAoIrKU1V7YskdPmzV8FcV6aDNV7TcDGiM+xyqcKIvdffWWIum/Ap0hPT8OeFdNeGja50XAFt5aIitqL9ZO7Zf/8JqLuWNsVd3YPxJwZMzDhi0O50aysQyIgEZAIvDEI5Duirh25IoPRY9JkXN3ZhIj6X6S5Vo0pWdRzhai3/ARt27fHydGNkJiWKrd7Uy8dSw/UIgLVyj0d8z77jEymz2wzfb0XpU0NzCDLgl/hY/BpOwo3BXHv3b0N65djehzvH3l+cGK7HbAriF+vLUdCQgL6Vm+MeNp58FYhd6yNikL/cifh4+KD/dxAD9hUwwxSBAS3LYSv6f6+gfPYz4ni8qINu+Hn1w5F0jgxRqY1oqOj0b2FJ/vzfjEvHIw9iEZ/bUbDhr1wJrkSYG2Nb44thbOzMwa9XQ437qXhmqmjQBbupxH1J+vUG0di9+PUzAZYHPojntm+VLQGTsXE4ubWKRg+aha4HZ8OWyf0mjwZX43trCO5bcoFXKL+V6OxyIujRs8p2LJpJqqf20p4+hGe2ctjm3kJt+Pi0KSOH+KTknBXEcbMhfaQLIgLl7ajRIkSKJz2EGlp6ZjgWw+RB+Pwe14I/ZQ6p20+TfOnLiqSjFmPGwdW8Plssjz2vGTBiti4LwpdahXhw5RyAovHT8Co5T8+vSZbZwTTPJ/RKhWR4WvRLiiUly/gjBodOyJ2VUfcJzzLNRmPxw/uY8TUqZgSHIRiQiF0+dAaNG89Ev+JVpT1YbL4eVxw0YZIwrkNMjRvZjpKJ9C7i46IdSsxgpRdpnrihIV/hTJE1Fv6tMxjibmnEOyTsGvfPjR3cWZ/WljcwQQaz7CQTezv+3kshX71Tmz9JFyYhsjISHT7YOkLl+BpDdYftY7WcxrOLhv0SsmlFcacexwGTBmHYFo/D39YnP06t6iChrTujq3oh7q1XHHWgMm8Vs9RCF8bgsAyZrhBD7lnfs6/mmhJqSQCEgGJQJ4h8EYTdYbq87q+S6L+9MlJRL25/xA4ZEbj67CvKBRBrTHJs7n9alWcDVFnAmYCVcji8HPkPAwcOBB793BL8EM4obKLKw4dmwobGxtMbNEFkQdOI8F9EKL2rUG9xCMIIsvxkgO3eT+L18WB86fx18ZAtG7dGjUbEfF79EiHqGssbN2a1mbF7e2KIjY2FjYPLxGR9MK9mv5kGVmFeknRCKR6lx6wQWVXV+wloq5pf07T5og8/FOOiLqmHYOu78roFMkdoj43Yj/q16+P4c4FcZ/Y18sm6t0/3YzgyX7PTNTLuA7Avn1hKObAY3Y0RF1zmMXsp/HqijMpL3Z65yZRt7S0Rnh0LNzcSqFcMif+OSHqTkQMLqxoj8vHolG17RgOBBH17qSQ2RpUBd+QoqrzhxFYFRaOtv3as8sKUbdNu4h7RORrNuynsz5eLJpPaU2EyFSo44y9e/diup8HIn84oXlMsONVJOq2tgVx6toJXL58GV08mzA5LcyB5StmYNnkZbhx585LIeohpNDpW/c6Wy9XFM3MKzLQrzxRd6iGn+n9cODgXnh7e8P2ZwMKOSLqGoVu7O6JSE1NgUtr/+wRLlwN60jB3OjWD/DpMEgS9VdkHkoxJAISgVcfgTePqCux6TbF+OhkXOHnFJVtxbwc/92aW3xgxj+RLBO5LjjNui7/vWl3tPJtj71T+pP5kuowE7allJdkOVbkMld9yacJuTLiRb+VTz8xSZWYOdLysyNTnAuU4H+nq3BS45gpCGOyMPEquQLs3kPToCCk3DuMY1+FUb08J4AWR8u3ef3m5fnZgtejvS7Eg7pfqRTOwOQykfiLGObCIib6gZUVu71wKr9fO1qq2GkH0b7eB7KqXFFRTms5Ul2HsKC3KXZJ1zJh4YxSRNRv7e6HgQMGYu1eMU7i9xO75mPnzp0on34VIwLnwH/cl6ylD0eWx8iRI7FjVxz726drF8yePQdNmo1E9LHvcOgzT7JQH9G6eupZ2OxcUJUIz29LmjPCvy7tPXy7ezfuhC6BhaUFOgQvQ1/ySKny6CYGDx6Mz4e2IEvuJVxX9ctG9Ju+y9mRmNPYc2NEXRAXiNj+4qIdreXZnCx4ZDlLPD8JCxcsxORlB5QZw8/Coh4RWAmRRODaBa3Qva6q30x0JDODR80XFTPjvqqcUomePKpyevNCuVGM72/7gnCHiEzrWp2FRZ17Muw8up6IrBtKnP1aEHN7MIK7ehaCgkbh3wdifRtsT1iurR/zFlN4f8xEf5R5/cBcrL8MXVOYIbl7zYzAlCm9ELdkOEYQltqYX2P1aOdFBjTE7uz1SDgUckC7iq6MyCmHdv0Y7FclrkA6ugrmxAYHlSnKLHTXFE+Tyj8zRdPaJI1LbhjqPziMZi5eOPCPI2s36sYVlHA0x66AJrQ+oo27Qps67saeGxYWrIsF0tP5OtHOg+xzVxRu1I2I+jaEt6/G152qvLIeDM1D7Xpv2YePeyZ/LhcRuVqM4mzO5TIDv89W3Jcoxrm4mC93rV2Yp9DH1X9DQ1IOntN1uNCOq+b5xw6xjvWeG6birMLBYL8cXchD6Cf8NLEDFq/epa9gNPZ+V9pR57xJFTlv+DDSi8rE95eqHvfhHzLX99NLA3g9xt6nynVj7+UniD/Xv9aGr8S5c+eweO1F5vFU4icDFnXRinPPMVgbvgBjSnOLuZ7nFT2nG9D75viqFnCj9Xj6T5V4b1oOl+caHXmzREAi8CYh8EYSdY3Le9M+Q9k4F828gi2bN+PKsSO6404vck9y2a7pwy0yFuYPkURun1sm+SMhORnvdZsBT08P/GHLCWalxEvsbEtE/WXGvNcScmWY6RL17zfOR+kyZVCr8ltYtmQJkKx7XRszt3IVCwnwbOSONWtWo8/U+cyi+hYRdR2cROiAgqM9EfWY2BhELp/LcFByBdyxfIf97WAWy/Ehop4Vx/YjPsHtW7dhV7o+i2G3IKKe9bpQF0DdryKPfsJns8iV/pGJChHhir198mg0b9EcW345zVyKHZOuYuqECZhB8dHsEOWiNizm8qbfwSlyka5PceVZD3WM9YPLJ5ll+prgRep64i1t2e16LoQmEPURIwIwtZ8n5V4IxFe7YxA0ahT2E8HLStS/2LiB9ESJGDtkEeaTJanDW/vRvO3Hxon6Ai/mQn+2ejNG1Dd08YX/YH/UHT4Vq77djaWDu2E3/Z6VqGtc2rX4ZN5DHFkoG9VvxS2Uevjd1MVXd5URc3i6RT3gk0XM9VJx2bf9Lw51XFxw7paYv8Y+AE0g6gFkiZ01uj9OnDiBZs1qI5HW+bq1RzHYvy/sUi+jLxG/jfv+hKbcgonDdHqglkctr968UO5+ClHXENE9R9exdbeg+bvC1Z0Tb0sRXKOsC8VVWsHnSXuc2O86upOFLswauxDz538KS4t45kLv39mXWWof2FbArqh9aOJUnAj4FCozn8/75D94v7//Sae/Bom6sXoO3GKhEHvDuaIkyf4eOxd/wDUjf984r7N+DPdLhGREr4JbPTdsG9KDEbF7wtPE5RIP3XhnylYET+mOv0ICMGJMKIUKcKLYb+Z0+n0ELi/1J8XXGpOIuia3hM1/11DArgDlP+jF8VHPQyPPjTHBn6Bfv35oW8dV15JvIHfF04i6KfIoRP2bQ7Fs/RTLuM3mtde77joWboPzNdGRefqc2hfKFEnedVtwucU4+1ZN5eswyY2I3FE83kw4jw417HFD/cy6fmzVzw2BgzGc15JLf2JCIpILVWIhAob6ZZw4Pv39rqwvdc6b+J83IyKMFM6CqHc28f2lruexlS1iYmJ0iHrW7xL1+1RD5E16L6ufr8/6twi9QGH+fDZG1GFUMWJEoSrmxxcfd8w2p8mzdkPeJxGQCEgEXncE3jyirh2xarCyskfPkOHY+c1OPIraozuWzeejNcWeHx9fjT5wyCBlaKSf1/VduJhVLa7bgt6HjLGZphcLXgI1NIR7YAdsJkXEg0NXUakBJc/rWhWLGcEVHgWp8bA0s0arGRPx668XcXXLcZSl+3z6+yKVYu5/XDAEV6/egmOf1eRaTB9l4xogkbwPHPvOhRv9vX9ca6a4SCvQBl3Jcp55f6eui7tdd/jS7wUo6+s2ckVVA+k0ei+qVasO29PT+AdQQT/0I0J06/gYRO2OIo8HNyaPRu4vNTHud58xb6xiQV7tR+4Q6ejdbSgjKu0+W4JxYz9EYAmyzMXHo8P0jzFu3Di0r+jEP2jJUhdGsbSed1ZR1uAxuEaWJs0HbOjUnmjfcRCSiQBoLHWXr3zNXD+beX/ARipoZndWT7vy4sNY7fqujKchom7jjCLUzv0NI+Dj5YUBG2Ow7IsvENLdE7169cLxuG2MqO/cTZZSsig/OjuR/b32YGGWE+DnZT7wcPHGUeHooIlR13F9t7dnru9/X4xmye1sGjdlhNyvjg++/DIUkQsHMMJeO2ATudQfw9b3y1EypptwcK2H6dNnoEuHtrwHRRuzD/US59QWFydYWRfEzbhPsIAs3XMX7Mt+Bhsi6sp4LfRCs1o+ZBE1sAAEEQ9vZ6EbC64UNxij/hO3sI8/ymLYI0Y3ZHf8aVuRnUsIl2yrjAvclXrUVh2ikZ7OFS9mdpcQdy0OPaq1Qzx5o3QUigVlkwnHX1Qx6qpx17OoK/1e0zX72HXlfjEvB1T/l/3y2JzLrSHASfTA6lnaBbfj/8XMk1fIMl+FPCPi2PXbNqJ/57lcJ2k3hvXkktq3Nve0yUguy+tx0O2XYgAzSNTtn16PT83B8PTyxFfbN2rl1PxDj6ib8/VmqF99ypVhFrv6MzkRv7mIE8TGM74iQjoQVxcFYvjopRgoYur3BOjmPqja6xNsiZgOuz1PtxAqMEOs2+C2ZiKnwSy23q9c3s5in4cOm82Kfjj9g6c+Nwr2HYC1a8MwzLEabty/TuoWnrTgsX1Dhn+xU4E6igODRN2oPMGsXiUnxR/7N/HklernGMX6TyVL+DSv+2J9ccVOxIl9cHzrLQRUK89zYhT2wLHYw7j8vxkYHjAVY6cMZf30eLcxez6mNByEfVFrcGysgRwTwjK/ZsN4dKTnkk9lft99Ozdson772n/H5uGFdJ7DwzDOBvolnj8Pt9I8oHwFiofHCHpG9SXFyPvv1dDN/aAMrLH3u2ULOJG8vg3uY47mfUkKJQ0+Taaux7///ouLiwewmqoZe3+hDcs636X+n/iM5WjhDP+J6/uH7O8yfac+/X2aXvup7+Xoj13oPUz6d+3EzaV/iOezUaIu1n+xk2N1PW20YpSEubk1jhwOYQr9oUOn6gooiXouDZisRiIgEchvCEii/hSi3ql7d9xZ2QKnz1zKO6IukrYgQ9cXTM810NjM04sFr0jWYWt0IuuRhoD/tiUahd55B/39G2DZ7NmwK1WfxUTvXroAf//9N7ou+JS5WCccimMfBJ59WiGCrOtmP/+PtZzpOhrtqfyl+R3x582bcJu+DRd//RX/RExk19MsfFCigTv6dyismzTOBKKusfD99qUgfubt0cTfH+XSN2NTGCUiEkS9R59aTOHw1xEDhM8YPgoBWt6NWQp37+Wu82ZNWpOL6R6sbeWBqKNHsejH/czS8fkg/gF139aVfbBdWOyNprW8cOgut8zZZHDmqCHqmmPd+omMCGuIOnPtvfENI6hfzyHlhKaeZyDqGsJ9fIIHfci2Qr1Jq9G7d28cmz8Oq1evxqmbX3MCHHKHuRR+O9OFynXHpRRB8Hf2x0LKsvvRcp5lVy+ZHP02gTwJwhZzz4F3e71PrvOz0aWmJwI+CMCUrtWwcuVKfLTjDo7EHMOpac2weMUBcsHlLrxak5JwffUrclCVbCiXiPqXrbCUklIFrlR5vCjjnYtEfTMR8mVk+dVko7+8fx/Gjh2L05REKYZcQGu2myW6rWgMuILm17h1cHBwgG9Zb0q2dw9/KjHGrnUpl8AeVPg9b4i6U49pJOdUOP1zUXgYFNa6lGs8RcIHTUBo2CotUS/4y0GaH964ZsFjT2vhKFqQC2pU0hOCrVE4uNftT7GmqTh7M0K3XwJvU4h6dvU0rNQT1/++QevF7qmu76WN9GvDkAHMgv5vwwHMtd3lN8KXXK47hx9F166NsawFhTgciMt1oq5NAinW+/r141G2TFl4NxvMCNz/onc89bnxU41mTBE2ukJtFCtWDF9Hr2DP323HC5Gi6yBOztR1xTdG1A3L01O73jXPo0EiJ8VD1XPspyrv0/wMx/HRFCJDa+t3cI+NUo0orIBi45d08GI5MW5ZurKs3de/G4cjRw7Ds1Ur9KDn59HdJ1l5U4i6RrF57OBSzKDnUcR8rqi5b+kCR/IcufN1HwwjHFYeKaSbbFMPZwP9Es+fnkU0HkRjckTUn/p+L9AOnUnBfO/SEhyicUMKx8e8xUi0b++LA+OaMwW1hqg/9f1l1xXvkyLw9DcDEHv6vFZRnZWoa+aPx9Swp79PH1V96nv5yoIWuHr979eaqGvwfWO2L1XeX/IsEZAISASMICCJuiGiTh8KpYnY+o4MJndRC/xnUQyHDh3EjW3jOKSKyex5Leq5RtQboxYRtpqNnRHxGZGKx4VQwN0dY7rZkMv6Flw5ep94uz38Pp+MDURI3q3mB0fHt5B0Oxpn9x/A0OB+ZPFZi5RfLdkHQY9OlbGQWRLUpkzuidB6MXeJL5Eg9qEXE03PJd0IUddLqmPpDe8hQ/BWxl4dC7xt9a4YQknpHtvwmMDzRz7H6V27KNhT8TU3MtMVoj7PhxMUbZCzch8nlhf+WM5c4m2ThMeBuPzE1ZX2v6UY4mjaXk4TQ5xOxENz2JJr6UlykXdv+TlLAvfbwYHsw3RmiNiOJqdEXch7YZwTszjddWmEb8kVvXu1NrhHhPDcn8tZTPa8ZTfZB27r4rFi2zduGTt0KBQpKSno4v0+k2+hkSzQ9Xv2xJw5s9GruicqVqxIH+tLqd2GiH2scW0lIjG9JRH1H3Cj4NvYQa7SXZx4DofbRFY1h35W4Ock6gL3cm5tiZB9i6LcgI3oVQEYPjL0SbI4kURsc2szbiFWpyww5vquXB9RmsU27y05nFlcfyBl0eo1a3DwzwPMU8KrKWUXpyz8t35dwuZHYnppJk+q/VUkkfW9dwmyFD6M12ZjtxeWxjoaIpk167sy3Qy6vvMkgnuPLab1ZY15zZ2zdX2vLCzDDt+GcE8PlWv3xZBPEDhmJmafOY065G4d4l2DxzoLC1mTjMO6RP3dMzyJ4H5Htg6O//0lI+rDirrp9MsoUTdaD58XhupXLN6G+qV1WS/ohnVkee/3Tib8B9HWT8sCkPA4Ae71+jAXbV+RzO+22vV91kQETxqN34Xl3Wj2aQPr9knOh9GmPTeSKDHkLycwf5gHateuDd+azrhFIT+dZq7Dj+fPY12fxjrJGk0n6nxCqXNQGMtJEZbcjNb4RqzvyD1ltDi85Y6DMSdw9hOhmBMW8cadu5JiKBQRQaRQ+CIailq5sAg5iP6ICP+KI/qu72Ke//VtHwygHBzrvuNZ7EHJMjXr6cHFKUzhOGP5bRVRN7FfBsZnIL27+vbti8AqlZmnizokmvbZePr73YHvGlPC/gwTJCODZ3VQh8DVUWdvV7+/3p0KP3qW/L7VXWf3mSfvvTmmvU8TOVE3/F5WHiy5fDbZop69Z8gTaSrBjDz3jkVPZgot/yFzcllQWZ1EQCIgEcifCEii/hSizobcthQf+ar10XuIP+5HTdXd//t5iXquub5zol7Px42Jm5rJk8Ad39QHV05TnGlSBfai7Dj1I7YtVy3nfti3aRO6+NUjy8o+9OzvhZWfkxtnfFmTifoussDjyEHdlaFO8pZLRB1kgeFfStQvUqCMGuaEo2QBP711s2krMwdEXUOAV8xdr1OvNmmYtRP+j1w2qzv+xYjs3XgesrDjq9nMoq4h6poP0Pu/UXKzhQtzjaifySzA2imYUgTW9F8kZYPfsX0H5oXFM9fzJoW402eCGc+ZYGVFBJJiUj3eIUsvuZrmhKjfTySljtjA6pFwzb2zthNCiajPORHLFDx+LvQBrIlZNZQkjz7En8v1XUFfSdaUkcZCDq7smYhvtm1FZyLr7FC25ZrfInsFTG4R9bbrcY5cgKsWvgoXis29cqMAswz/fINbnnOTqGvmz7m4rZT0jHIonI3MNplcsbYTmEKh9u3D3NNDlSztm2E98OXKba8tUTfUL20SOLKk9iZL5cagNrh59XeUdTLDelI0DhsWwqZFRbE9nvMtVTK5mxdQvJgdlvhwy3tuEvWnPjfsXdl2dOd3TETLli3x2ZBhCF2+HF0W7sCGDRsQVN1WZ/vDPCPqIifFqXd7kwJsI6JHK54yfDkVbtiXCPx6hHcSBF6E+uyivbLnzl2IsNE1MY8UkB8TWWeHSOLX0/r/aJ720U8mp4T2fNcfn9J9wUuVfbS5QurXH/ozAr9pn9qizqs3qoAwQNTdevWm5Gbh8C9Vknu6KM8T7VkktzP0fhdEff/ucfj39Gli6iL9oiqprFGibj8EXWmeXt/RyChRf+r7FNz1/ZUl6kW8svUMeQJ7JVjbFETc1WVMMbNgIffUk4dEQCIgEZAIPB2B/EfUKeaSf3HURHvSiB/fKV60yeKTLJOSEWkOTUynvR06zRqNbzSE8+hW/ruStVydZdymCIu1Tv95pS5Rfy8I/YjA79k5jb/Q00RW9Red9V3EiB86tkr3w0KVjb1G0HGKFbOA06PPsDX8G9QYcRyZGZnwsP8aq1iSOReTPggq9lzCYuq2TSMXcU22e81+PJpDnRX3eYl6mir7fgZZsMmi3Xd0K1y8eBGnt23QmeHKNlJXl+jGLMIoUefV9P50OcVgDsOAcvSBl2VbIW32dxFbWeHxHvi06IlESyv4kIIk6qs5OE8KEJe23IKtbBfWs9Y7eJzwGBtPHCILvCse7hWxsUqWY0Pbsxl06daN9VsfFUOeEOHoUrGCjryKpevwOJ79fboRi7rBmE4Re1j0xDQEjl6AhSfOM0t9D896rJ8Nu5EFenMoEr9X9YtCMTVE9urlrezDbNUivp+yNnu+0n/7YswVe8dsSgpGCf2021DpZYHmngLnfgih2PoY+H3A94nXWMY07Vy4tp0pRsLmcddabVZtY/uod1nFY9SNWdS7bsR+8ixo6CC2E0vlPblXKI0pRHq+1Ra3H5NV8OQZFhNeRrXfuO3jH7nFOro4sxyO68T3m1YOK8s4Vk/7MqRYIcu8fXfah33LTJRO44ogTc4KzWFG1ldNKMQZc64wcm/EFYkOYp9wZfuxGvXHIYG8TVaf2ZUrFvV+xvZRV2LUn9OiDqEIM9SvJ9uqcaK359hyeozbo8y/qu0KRdKzeu60fRQd2mSEyed1t3UTA2DwuWHUos73KTf63LBxwjQijn0K7qNxSYRLvx1sP/g2Ft9Rjo5qtF1cf63iS1Ofwe3ZTJQnZGMk20e9h1ctJp+9yElxdNdXfD92oWDzb+OOWqR4unrzPltfZ6MWs/Vdr91kdp9zzTJMkRsVsYjdV6HnWGzcOA+hLQSRV5LorQ9lCuDmLTzZfert2T7aEoUOHX3Qrzx/rv5nbUOKgn2wS7zBPYFM7Jeep4AhTyURu35mmgFLv7H3O3iyubIenYWHmvAsU71PjXuEuaEjeYIllbbDXs37NdOGfUe8VZq2xyTL8smlgQwvo+9T8FwtphL14C1nKfGhqzaHg14Wdu2Tx8A/VM/n5JgtbJyUwCftrgEiZMLDz5spRrqUr5H9dnzqEDK1ox6t+370vbZugjNO0Dxq6zOcCfakHWMCy+sSAYmARCB/IpDviLpPwGqWPfyOZWU2YqUyj7HzvXORPFkZEfWu9OJ0fK8Vf6Qd9+cAACAASURBVBHYJ7Bz+cSrOlnL1VnGU8ztcPDgQVzZwZPaaF3fbdqhCr3Q2zTlGxoVTI9/OVnfRYx4j96uXDxhAVBnjy3e63/w8PDElQ3uuHCaMtU3WYlO3brD8uex2K7Z5zy9nmkfBHY+qEj97tTwXdZeijkn6uqsuMgFop41+35GJnc1P31kBU7v1ri+62Z9Vz64LfaQS3CWmEVTiTrsyqE3fTBsHElJ5+hIsuE+178c3sk/KEVs5XWy7Baws8Ndq9K4RlnPf6YPWY0rvELUUbQGTsXEop7YJWv29g34448/EFTfjsdyiw/l3t3bsPod0+O08yqCLIN9xm5nBFI/SZouUX9MHhllKFZ2mAffv1j7YSMsXY3uhrLs77lB1IcTUbeo35Q+sKNQ1or7mJ/6MxnffPM/DHvvvk6//DvxftlacUu/BRXPmj1fyeqtMPNSKXz7v1PRpzjOqizRGRl8HHav/RjDiaQ/+YDjlrFVm8bDvb47Wrm00c2qnVtEvdUKaPbvPh3OQ19siahv27gRDnUrs6zquU3UfxfJBGO/W0wki+K6iahrsnZ3rlSJLIQgF3tad6Sw2nVwIyV5dNES9cuH1qB565GIR3HmefHaEXUj/VK2w04UrtNnr/0fC0Uoc2s/271gv0IAxDZii9atYdnBFaK+f+UYnaRjfNEBBp8bJhJIo88NIurMAyCwAkIoN8SYtfFsPl1Y0xm/aEJmWnHC9vmGSCZvhsi6XTqBu4pHrFvJCbaJ8oyYughTNNnehQJHU0fWnBSa9aU5Nq6aQ+35sdwBmuPX6DXwaemPB4KA7924lBHw7j7N2PWHBd7FVCJk01paIIRyR4z5iu/mYW+VwpJTlijJtzO1sLiDCXQ9LIQr6O4XKINPSUE1uRXf1jTBxo7V2625qNfEfplM1JVt42rEZGvpN/p+J6KuOd7t8QG9Lz0otImHeKnfp6YQddB7otfn41momGW6NfuOyLRKR/HixbREHcbepzkk6k5+pOjbPBPvnOM5HAxum8d6pX8ouwE8eT7z5/jfV+N0dzchoq5R8Gw/vpMpeIY15oorPYKtTmaobpKIenHymPrzuw/JkGAOt6rtsif8BuSVP0sEJAISgfyKQL4j6vl1oIz2q2j2LnZwmUoafX/cXu9BrndxSFdi641WKAtIBF4jBIp7MYt38mZ/DA9aY9yl+TXqmhRVIiARyCkC3NPmx7hjLDv/7EGDWQUmbuaZ08ZevfLFPHAo5jDcb0dkH5KQWxIXcEV1Ujj9GuKR/e4cIsdB6641mOdXq0q62wNqxbAgzxdN7pd9wUzx6VHFRxL13BojWY9EQCLwWiMgifprPXxZhHfKPmmNY68taECx1L8udsK1a/9Jop5fxlv2QxcBm7rcQrnKm1v6losYWomTREAi8AYiwD0GPLt7UQjJFoQG8tCaN4Wo956+nbYv7Iq9AQZc/3NpRtg1GkQeVmtwepSye4CqYpHj4AglN9UkV90yT+yCom6fiHpDen4f2jKCJbUdP4TvsiFd33NpoGQ1EgGJwGuLgCTqr+3QqQQ3K4P3KIataZ+hOhf0srDnl/7KfkgEskFgwuRJaNasGVr6NJf4SAQkAm86AiKEZkDjEmJXjHwOiEhOW6vg72wb0o3fUyLZPDzWUu6TxIREjBjxQfatiBAvx/gfeeiGXinuOr/z8AEWwvPFqG5vlEIlD4dGVi0RkAjkEwQkUc8nAwki6uyw0d1WDOos7Pmlv7IfEgGJgERAIiAReBoCIhb/jdmfW2z3WjSD57l/6RZpo/iLJC6WPMdN4TSeheJN8XyQi1ciIBGQCBhDQBJ1YwjJ6xIBiYBEQCIgEZAISAQkAhIBiYBEQCIgEXiBCEii/gLBlk1JBCQCEgGJgERAIiARkAhIBCQCEgGJgETAGAKSqBtDSF6XCEgE8g8CtO2U5nBI/Zud9WMm809XZU8kAhIBiYBEQCIgEZAISAReXwQkUX99x05KLhGQCOQUAbE/dMjQps+UXMpo8qScyiPLSwQkAhIBiYBEQCIgEZAISASyQSD/EXWRvATp/+h010H8lesWNGGhsxEWOp4SBUhUWlfJU1T8rpfkRSSBgUgCY7Dcc09jvm2NmTnHJzOv91UX/XIQ/cox/oaS0Qjciwrc76twzrPxfm78c7kCke3fs+ckPp52F7B582Y82L8n+4aarUbHbt2R8ENH/LD7IJCaQ3mUpIXmd/iN6TmtIIftGSsu5kFxMQ/uGiwvtmvyc0fExo0Y16YVIn848SRpkagHoh5D88fodkTG5JXXJQISAYmAREAiIBGQCEgEJAImIJDviHrAJ4sQHByEImlJOt3/5fDOZ7KgGcVQWOiOrp+KuLg4NKrfCvGPHmmJulqeB5dPomFDL1x7rKpZbKtStXgKu2Cb/Eceba/iCFvbgrh8+Rv6/zJtZdXNaBefq4DoV3LMlmfCf9GGSPj5tcH+FdN0tndp3HUo7Y+7ApaxhzmeSY4ImDwZCyYO4/il38Gp6GjUb9X7ucR/5W9WiLNFVcDeDgM+7YidO3fmKVHXbAPYqWN9fDbrM+DRS87Pq6y/0NGo4+KCc7f4+tE/+Lz/8fp+REZGYvZAvp2QVnpRT9SGxWL+3EYE7efbh7YU0jkKuKI67ff7a4gHmtXywQFdfeArP12kgBIBiYBEQCIgEZAISAQkAq8HAvmOqPeaGYEpU3rhvcdxbASSLEqxc54RdbFP6xcTuj+VqCuGa8dfthKx9MOZZDFBLF3g6OqK374PJp5lB+uUguxCilUSrhHxb1fbA/FJSTBsKczhRLNzQVUiGr8tb49LRGSrtR2VwwpyVrxqr0+wJWI67PYshg+1dTNnt6N6z2nYsmkqCn4bgua+Y3ANfDuXvp/OQ/DkEfh5yacYERSMSWRF9vPzQ5kH8ez6bbsi7Fw0JoLw7oNzunqbHErxOhSvBisre/QMGY6d3+zEoygDFvXn7YqFG8oSUe/RqTIWaoj6g5fMVJX5PM8HLVy8EGVooVi7YMbacHxcI0Y1H/h88ujRBhvJ0j6+rReztGc0HICoqDA8WBGAEWNC8bsWN77v7/bjO5GSkoJhjVuyKy99G6TnHVd5v0RAIiARkAhIBCQCEgGJwCuFQL4l6ue/mIbhZA1TLGZ55gotXK5thKu9Idf3Cq51EbVvDyr8riLqdm7YFBWFLnUTGDH3rtuCWeQzbIBVq5Zh+tCxbzRRV1yNGz44jKa1vHDoH06Uwk6cQR3XSpjdyh1//fUXvjx1ERbmFuhaoQJu3LmD+8KSX6vgCSwePwGjVhx5pRZe7gsjifpTiXrRxjgSexRnpnliMc2Fa2rifWwPYmJiMHfgYHblga0L/MhDY/PgkmhGCoAnlnNB7P28sTY8HF3K1+DzLfcHVNYoEZAISAQkAhIBiYBEQCLwBiPwxhF130+XY9y4YbgVdQJeTRuQVSyeWdKG+PdBWlo6xravh8gD5MIuLPOVyZqtOczN45FI/+5cqRJu3AN+t3VCL/qQ/2psZ3bdNvMSbhPRblLHL1tibd9wEPZFrUGd33SJupaIPo5GYI8eWHrgL9V05MQANiXwKRGDjzq68fbwL+KuxaG9K1ncyTp/094d64nw+1bLwJTgKZg/fy4vl3QO/lTvmgP2GDRpMr6Y2D3b6X7jwApu8RaKhxFTJlM9QSiWyvuffDmSLJFd8fvj4rCm/1af2QVnZ2csC/yU2ppB5Dme4TfBl/A7GIf6KvyURm1TLuha8m1qMEvnuE7OOnKFjmmKxaE/4npBN6zbF4V+1c8jhAj3mK/iUby2K/75dgTuEEEq5Tkb/h98gFUfVcJ35KrcJmgNr6eAM7rT+GwdWQmR4WvRLijUtGVu2xnlO3RAzRatWXlrwvnWrb/w46x2FM+dBmTwWGc4dkI7qj/TnjQqdJTJOIpDBw/h0qZlprWjykmg3MRro/kmztpcB0ZrfTpRf9tjBLp164ZbVtVZTXHr3XD6NM01JcRcuNC/6/chPDw8YJvxiJUr8ugn7uKe4ADPDh1RocUI9ruVGY9Rt03nrubXohZgz67vCR+jgvICduXQm+bjxpF+7M8/C3IPiDIJB/k4r7zK/u7QriGFOGxBRoYt+/vX6DXwaemPB8KTZdInQeK+OHZOsuIeNF+vma0TKuHWqzcj1v6lStL6vYc/FTFtnFGE5tP9Hb0wbOBArNyfzq68W4sr1sqbH8JQWj+rvhcx+cp9RbyI+B/EyZlNaJ5G44aq24pnT9yS4eTxsULvuokoyWISAYmAREAiIBGQCEgEJAJvKAL5lqirXd+VD3cNUQ+ePAzlE/iIm5sLIm7Gz/tDP8Hw0UuzJeqa62bnzxNhbYUzlrlD1BXX7hrnNlO9vZ64xGsnJLcghx87Dze3signFAcaos6O+/FoXMsFxxLdGFHvVtta3MkZk23aeTwgBUIR74UYFPCBSURdE+s9WRAghajbpsayeqq6j0dC4mNG1N3q1EUpEWuvIeoMn5j9jNBXDeYhCIqiQ+mOmqjP2HSSXNbdUD5Z1zddS9TJZbk3ybNx1NuciI87gX5E8NZ9XANb6W+/D7/DXCJg49qncoK3PJo3RUS9Brn4x5KL/+Vj0ajadoxJS7x8jzB4enrino0dK68h6pqj3G9hWLp0CWksiqL0O+/ALWgrLCwtkWTJq80xUVflJNDik3kv2xAK48IbsahbufIqitRBe8Lv1tYmekRdE3teu3sAIj6bBTwWLu2pF/l9mZwAw6YmCri7o3MHSsqmKafEqKf8wq+bSNR7C4XZgHJEnEnh8p7IObD1wwZcQSOI+KzR/eFCsec3btxl6+Bs1GLmcl6vzUTenrk5GpMC4agqRl3tQTOQlA19+/ZFYJXKiE9L0yHqtej+n1e2xDAi5BqivojmU89ObTBt2nyEjquFeTNm4OMvxLxSBsK+IVtvxU4FYkTgGknUjU9QWUIiIBGQCEgEJAISAYmARCAHCLx5RH3mVwieMhDfrfoKe/bswd6w0fidYrXrzrhEMamr4HBExFKrLZ6KKzWO6sbCWjijFFnkftsXxCy8rWt1zpFF3ShRV2JwV3clc2ESatdoz11ti3ngUMxheNod5QR1fRojDn1rckL9Tp2FZOFOQ9S9lXBwcMCwom648TAevxuLUS/mhYNkKfSyvSyS2f3JknCdvR6JYsWK4xNKPhd15DBmnb4At7pOKH/2a0bMz9h5k4VxP5pkHNbBx1iM+oxNZ+HXwxVV715kycB+EsnAFKL1AJVQmWL4D9C4aPBt6tIXixYvhn97O+6BcKwophGxmtom8TmJuhORUHt4LtoACwtzHA4ZgfRrZNUt1JQR24rme7Bq5UokXSoFzyFD8F6tVMSSq/ThpZ/mYLnlZVETXd+LDEYP6s/VndkT9frvj8EWivdPPHmQC6sm4LkUo75oUwTKli2LIR6erJn7hdwRRp4TJU6M4sRXEGHLM3N1Qlg8/VojnMZ7UIlquvPZSIz6iOkz0LdfP7z/Xg3d9UkWdQ1RPx42BtOmTsXccb0Rc+4cavqGsnV967v++JSIevDSQ7qDJzxYip0cKy3meTmtZd0SAYmAREAiIBGQCEgE3lAE8i1RNxSj7ktEfdKkgQjs2AmWVlaMqIdMIKK71ZwR1LfPCqKusnjGW3DX21J3dIkonpOoG3V9z0LUz5FCwadlACc21q7C0lySW5onXeBEvfovzNU9/Ad7FDQrmGOiXtjdnyks6oG7Hj82q8zOSfb3mGt7VqLuWscJXzQj13Jydf+9yLMRdRSsy+V+j1vkU6yLsHb8O/uK7bMqkVnbGnuIqLvWqYPhfrPI1X4+ysdv5x4IcOI4BJV7Ttd3J5Sq+A7em7yQiLolqiecZfLcMq/Pzm+nfsOJelx5dAgKQom3b2E1/Y1fXpXY9+cn6qyjzs3Qb4g/CoF7OOi5tOcSUQ+YPo1CUMahU0UKJSEFTOkelDRwy1TsDRCu5MK1vIlDHJ9/IilkvG0Kksj7IjeJusb1/WrkHNjY2GBk5/o0767gb7Gu//q2DwYMGIh136lCUiRRf0NfmbLbEgGJgERAIiARkAhIBF4MAm8eUSeX20mThiHItwdlybbCnnVDeLKxzXbMIlz05D507NQRm+/9BIdCDuhRxlk3OZliUb//thihNFShD/1T+0KZxdenLsWMP0qD8IhmsbSaQ0kmV+j6QSKY3ngoXMbvFvfCflIQeDvcZDHnjeq30UkmN3JEKLw8vbDm23lkUE9C+4oieZU6WdqGFE543z3DLc37HWFlXRDH//4ye4v6qsE625dpXYVF0q0mBRSL+k9MfiV2OhNPYtTr1HFFiHcNIuqXcN0IUU/9fhPbnk05tPupq/Y/V7ZjK/W3rkLEb+ZW8oToDvPYM6hSpYo2ROG6RRU0JBf3/22fmT0+BY4jgPAI3aeO/VcvsOKwsbVHwwXHyJvaHIeW9OcWdXAXeFBsPQeiNboSUTevXJIlH4tdMYf/nnmbn5NNzIL+ol3fle4asqjrPW8qoXTld+Az9gMcPXoU1yLm8xJmrqjUoAFada+J5ZrY9bvaaG/dGsS4Oogki9rxFln7R04bT9soBsMhhSsEbNNvYiopzGYs28HrER4jP0+l5G8rj2TJuq4SVFjEf17mAw8XbxwVw6DujnPPMRSjvgBjSpuBvOizJJPj27adjoti27bNGvQhu1VJJhfum5r9rgGOLqTY+wk/TeyAxat3ZalPtGyw/3pAyx8kAhIBiYBEQCIgEZAISAQkAnoI5Fuibmh7Nk2MuqlEvUTREij/gAfdKtt9aS3qjytgV9Q+uLtVYdcLgzME61Si6GQR7t29E7MITxf7gCuhu6WT4vggJCbxfZ/vOcOJiOaF8IH89zSeVEvZnq1+3QFISEjA/06EUYy6Gxwf8uRdetuPWfBkcjkh6pp6kixKsPq029eJbayC2xdivydZlmZnWxE77V63vzZGPSdEvfbjJ+m2su5vrhBzZd/7eEvuuVDiZ55076RIdlZIbJdV24InrVOS/mmIusbi/u3B0GzxefzDAvi0G4vrHN2nHMXZtYpjv0G16tVRNeko+zs9kxN18xs/YNkSilFP80CJBu7w6s+T8jkm8yRj9kTUY2JjELmcJ/EzerzgZHJaeXJA1EEx4W0+GYeLFy/qEPVCFKM/4MMW2LZ9G24f/iH7rhJR1cR6B3WqodqPnOdc2Hl0L3Zs3461IulhYVGLdl9zxWNkaNGn71euJIPb2R8LyUX9o+UqF3VFOoPEmivSPpw+kJ4LkzCmbWud7dmOj1FniecVGib+/HrAJ4tIERGEP/ZzBdUTRYXRmSELSAQkAhIBiYBEQCIgEZAISASQ74i68oGsED9ljBUi2nfqbPogH49BnTsxi/rujZ9zS966C/g5NhbJMVvYh7WzSG5VXGQ912SGr1q1KjyqO3KCTRZ1DVFvXreMzjQyp6R0WV23FaKulsf2vzhej4jJLufWllzOv0V5a2FhVF2HLVcMKO3Zpt/RsYgr131rZujFlms8A9pVdNXZRkpNkNX7zKtxVIh6w3pd8TjhMTYf/wEaoj7Gl+87/UCx8Ftf0ukXBGEb1tWb4aSWWy2H0k6j+q2YZ4E267mov7rjHZZ93+tdd91tsfTaua0iiCaudvNyLLt5TZ/2uuOqEPVkriixrd6VdgoYgnQbzRJ6BqJuojhGi5lXQleSo6RzXZ2iasWBT8BqUkBUI4u4yKIoSsf/vBkRYWHkEZB9vw1lc6/VbQYl3fNAhpmBrO9aou6kO0/BibFnj8Ysm3uRJK7C+s+cK2j+ObAAzVuPxS0hn948VM97A+XUWd9BIRIhpDjoW/c6y6lw5T8VsiJ53YKJw8Q8VVn4leJCMRS7eyJSU1Pg0to/2yEq7D6IssavQb14VaiM0QGVBSQCEgGJgERAIiARkAhIBCQC9NlOIGTmKyBUrtRK37Su3VbcUgxBwAuL/akeCAunQwZ35X1oVVKU+1sHHm53JY9fc+H6nqFQCv47p22ANhmaAXm09Si1W4r60nh9etdV7entCy+uFxXy3BeECDbcFbsobeGmObT7Pavk0qtPdV1xfVec4JOtOMEqnMpN3gp+xQV+5F3Mj2dsR297MjE+ZiJfdxHhomByfxR5jJ2JqLODYuV1DsX1PUMsF0sXftlSCJJT13djcph6nYg6l7eg7h1qeazd+XVzXaKOVJGtnYh69v02kM3dWigGzDlR1086xwm5vus7dzX/8fphLFywAOFzFwm5HFkIyZU94zGHLOMTvhCWcWPzR+m10XKULNC+IBIuTGMu7t0+WKqLl+p+PQu/th0eanFsRT/UreWKs7rL/0mdlBxvLXm49C9zVjf5pKnjKstJBCQCEgGJgERAIiARkAi80QjkP6L+Rg+n7LxE4BVHwJwT8oMHN2IGEfJV8wVhtqJEbpQUcOnwTjzHwmGxLVwud6dGzynYsmkmfgggl/bQIzne37yCW0vyfNmL9ZO7YTHF02td9RU5hcKsXUdXyp6/Bf9bNV9nP/dc7o6sTiIgEZAISAQkAhIBiYBEIJ8iIIl6Ph1Y2S2JwCuJABF1zdGiszs2k+u7XSr3nXhobcuSAQ4oVwA37sFw8rjn7VQBZ3QnhcCsOjfQvO3HOSbqIRsjKUdDIub603aJdOgRdRGi4u1WEuMppGZ9yBe8f88rt7xfIiARkAhIBCQCEgGJgETgjUJAEvU3arhlZyUCEgGJgERAIiARkAhIBCQCEgGJgETgVUdAEvVXfYSkfBIBiYBEQCIgEZAISAQkAhIBiYBEQCLwRiEgifobNdyysxIBiYBEQCIgEZAISAQkAhIBiYBEQCLwqiMgifqrPkJSPomAREAiIBGQCEgEJAISAYmAREAiIBF4oxCQRP2NGu43oLNiWz2HVL6tnkzilUdjLnDu06oCAgMD4d6yb540ZDR5W560KiuVCEgEJAISAYmAREAiIBGQCLxcBCRRf7n4y9ZzGYHGXYdiy5YVOLR8mtwWK5ex1amOiHrjDh1xNOxj+NF2alu/O5snrRndDi1PWpWVSgQkAhIBiYBEQCIgEZAISAReLgL5iKg7wcq6IA7/tRslir+F0rTVk+awTb+DU9HRaN6qN/v7lbOw2rtjfVQU+r57hu8fvf9OtjOi18wITJnSC5VFvyx+/T80bOiHM8k5m0DqepS7968chRFBK3K8XVXOWs/70s9N1O1cULVjR/w2zwctXLwQdVclczEvHIw9iEZ/bSb8exH+lQBra3xzbCmcnZ0x6O1ytL1YGq7lfVdfbgtFa+BUTCxubp2C4aNmgfsv5MFhUQUNaTyOreiHurVccfZWHrQhq5QISAQkAhIBiYBEQCIgEZAIvGIIvBFEXYO5QtYlUdcl/PmNqON5Xd+NEPXC7v6IilqFeknRXLFywAaVXV2xl4i6jY0N5jRtjsjDP+V7oj43Yj/q16+P4c4FcT8ReUrUNYqQ2N0TkZqaApfW/q/YI1SKIxGQCEgEJAISAYmAREAiIBHIfQTyHVE//veXcHBwwLCibrjxMB4WvT7BlojpqHFuO1lAu+OcYoG2cORopv/DTkUFtvdhz/9llcJOhVNT2fmBeRl2Lp7xJztrDa2qegqLeh4oY6W6bmbOLxTJ4Of7ikW96p8YRMQv7MAvXJ6MTH5dqUec7RsOwr6oNajz29bsLeoG+8UrUCzqcUuGZ29BN3+bF8zQNV0+wUcIompHEVOv/yr5Df4p6jPL5OOhxUcQ78Ii5vyBlRW7rh0XpUJRDqKcsXFQbisu/nFX6Y+5OXfpDh2NOi4uOHeLzwMHUc7coxm+3b0bd0KXwMLSAh2Cl6HvpMmo8ugmBg8ejM+HtkDkwUu4rpJHuV9PUaTCUSuPIqCx+WOg/888XsbkNncG7Asi8fwkLFywEJOXHch+SK1c+e8Wafycyuc10pXiYp3ZVOc/mHGckSLKifWhlHbuOQZrwxdgTGkz3KDFp+exIHByEOv5lVPIZY+S/FUiIBGQCEgEJAISAYmAREAikC0CbwxRd/h2MZr7jtJ+4Ad8sgjBwUEoksZd5B9cPknE1wvXHtvD0tIa/zuyB3XquGKMrxcifziBBw7V8HNsLGpZX9IhcIs2RMLPr422Htv0m5g6YQJmLNvB6lW3Y24ej0RyX/d61x037tzRIerzp05Fn5nLYW9vB4eE6+hLxH3j9z/pDJwxom64X7wao0TdtgJ2Re1DE6fi5Go/BfPnz2f32Sb/oSsPEaNF4eEY1tVbR77Px/XFYuq7VlFhZOGtDf8KiQmJSC5UieFYLOO2Lj4iFnr75NFo3qI5tvxyGiVKlIBj0lUdnBWX9+KpfDz15BDy2vx3DQXsClBcdS/er//i+HjeKYyAyZMx6ZMg9nuZhDh2TrIqxc5fr5nNYt4Vor6hiy/8B/uj7vCpWPXtbiwd3A27icBnJeoawh+1YTFvR4Rg1BchGAos6vHSyiMUBCC5NXItmDiM3aI3f0RF6v4/mc+igKoepX31fFXX88vhnSxsREt8iag3IFf046tawI1CA05zvZXe8bbHCHTr1g3p5pyox/+8GRFhYTpEXbPO2k8IRcmSJWEOTtSvRS3Anl3fk6JIVaWjC4Uc/ISfJnbA4tW79Ii6guP+FTI3QfYjIn+VCEgEJAISAYmAREAiIBF4nRDId0RdL0Y94yqQlo7e3YZywm3tit5EfDaO4Ra/x2aV+XjZ3sS1uDh0rd4RCWmPMf9MNCPqId41uIW0iDeOxO5Hk4zDPHb5UQ3MWBuO8V3KsdutE215PZb/PpWox1vwciXOc4v4SWsRo+58j/2eYFaey1UgAUlE6PuVK65jQTRI1I30q4eTB+LJm6CpKtZdmayhY5piceiPuK5Y+GvHs0sZyWXZOcnhEuKuxaFHtXaIT0vDkM2niVjXRXUiuuy6ILQ5JeqLNuymetrhj/2bOCEs5I6wfVHwvLOKFCtjcE1xsTXDhAAAIABJREFURV/tpzOO7T5bgnFjP8SoUla6MeFinE7NbMD7o3TQho9XcFszXKKcBdXazoKtbUFcubwdkZGRGDosmJc04vru2LgpI+R+dXzw5ZehiFw4gBH22gGbcOD8MWzpR/PlwEV0nP4xxo0bh/YVnbhCxlC/FnqhWS0fHOCOBHpHjd6jEB4egnGlDFiSzR1RpbYrQqf2RPuOg5AMR9avy1e+xuXLl9HMuwerM2D6NCZPp4qVmDyle0yjpHtTsTegCeEUjRvWLnxdDCmJZjS/D/zDFVbbj+9ESkoKhjVuyeq5b+uEXlQuvJ1F9h4dli3gRAoK3wb3MWfWZxpXFFZPk6nr8e+//+Li4gGsnrTifuhO9dhdWIDwsHCAO5AYPsS8LHZybLaeIJKoG8FPXpYISAQkAhIBiYBEQCIgEXitEMj/RD3lMrME7957kQ3Mg2IeOBRzGJ4F+O8bv/+TEZvYa9tRrFhxjGrxAaIOR+WIqGe1kCuGQEOu71As8zjKCX/SE6KuiaOv32oIt+hH74SbmxsihvbUsSAaJOpG+vVR625EIE/niKhriLl73f4UG5yKszcjWEiBb1lvIsb3nhD1fy7qeBjk1PVdQ9TLli2LQU1rs/F5aOvKiN6Fxd5oWssLhx6L5G7Lu+mMo1mT1ti7dw/WtXHVjQk3QtT9Ch+DT9tRuEmEVnOsXz8eZcuUhXeznnzhGiHqdXu9j9mzZ6NLTU8EfBCAKV2rYeXKlfhoxx0ciTmGk1M7IHTlLiz+cT9iYmLw+aAPWbX3DfXry1ZYOn4CAlceyfbBoSHqWzaGYP+Q7C3JIKKuOWwyONPXEHXNsW79RIarQtQXbYpgfw/x8OTyCMVBiROURDBwDW4UdMM6UpCUip6AEWNC8bsIAfHw8yaX83B0KV+DKxyMEfUC7dA5KAj3Li3BIVJoIIW7uJu3GIn27X1xYFxzJCQno7TfarzzThUcmuuD9DRaNc9J1DWeB5pDur5nO43kjxIBiYBEQCIgEZAISAQkAq8ZAvmOqCsx6l0ce6I2Jfn64rsFzFLeq5YL4inpVYKSDAxkaacjybI0JxJmSUgjy/vADoMRtT8KX545pGtRL9qYLOpH0SRdWNTvcovjzsMHKKmWC0RIOUolnsL7pAD433c8iv2howOOk8t8AytO4W/bFWHnUndEPQpR12Z954yl38zpCJ4yApeX+nMiJSaWIaKuTXJmoF/+nX2ZR0FbYVE3GKOul4XekWXTV8f+/y5c5JvX5bH7D61sCT9gdutK5IEQR0TPtCOMXN/LEIFs6cMttlqivKQ5ggjHJT+WfHoWdnUzJhN1fqPB9g1kfa/fsyfmzJmNXtU9UbFiRVIWLCXLckPEPnaj+XEQx4P9sXrNGuz6+xxz0bdNKqYjodq1vZxbW0pO9y2KCoeM6FUBGD4y9ElyNmExP7JvCwuJsKBptHbtWkwazl3hH+JdlnU+mlzGNYqddNix320phOAkKX6U/c17f7qcLOrDMKBcSUa4G3Vuiy2bt2DuRwN4qILiMeJwhd2fZME9KfRc7Qs4M0v45tZm3COEp3B4chQZjB4Us1/C/gz7LSODR+dbmD9kHiJbJvkzou4yajM5uqThwlK+/7o2dF1VnfZP+4Zsd4RipwJ11oOh4vJ3iYBEQCIgEZAISAQkAhIBicDrjEC+Juq3793GpmPhqE8EJvTD97F4+f9wS2yv5WWrWNR5DLgGCM1hDytY039qoj444idy0Sbr7q0nRJ3dYCmyw2XaspjtoM4lieUkwbnaUNy9ew9f37nILNG9BUG6b8iinoWoayz8UTeuoISjOXYprsmKfIaSyRnpl5LMLNeIuirp3JKNXxM+nVHi72PkOt0YB/41bVkYJMoLvODj4oP9ikXd0HZp6mZeIFG/n3ifZst/TIJHgkjeWh2oJeqaZGsr5q7XkVAvWZylkrwvjbmwX9kzEd9s24rORNbZISzmAAfU2cUVUfv2ISpiEd8n3toJ/0cEtrrjX0xhcDeex3rv+Go2s6BnJerBk4eh+gMe0vC4gCXGUy6FDSFfsL8Vov7DZ910cgzoJT8kol6DYtRj57fIfvs6QdT37x6Hf0+fJqYuZp4Zj3K3TOTBCBqi7uBQCMdmtSfCnmGcqBfxYoqQkzOFq75p00uWkghIBCQCEgGJgERAIiARkAi8lgjkW6KuZH23FbG475yjmPBGfjiXypOgde/Zhg1YMZF8zDbzEm6T5b1R7cFISKEY9R/jyFJeAuXFvuVKdivbu6d1YtTHdaIs2FkO29RYPKB6qrqPYy7j39y6gRJvARUN1SMs6t1qW+rWk3YR96iemg37If7RI4wXMeFP6uHFbe+e5PLEP71fTer4IZ5kaJlLFvV+KnlsBZH879dLRBh9EKNk11diw9tkIjJ8LdoFCQIqequ4vncTru/29vaIJQ+Eo7u+4kTU2L7mCmpKdnT7Yizp347ZPRjhVDyqHwo5nri+8xv1FAWKBXv/RsyYMQPLFy5l5RRFR5/pM9C3Xz+8/14Nhqc2+78qhrqJyoKtZO/XZn/Xy5rPPTTO/RBC/Y+B3wfzuICqclZWNpT1fx/++OUHgY8bNhFRr/B4D3xa9ESipRV8iEhHfTUH58mi7tJ2BI81j/4BO7Zvx/p5s3XmWVZ5NEnrZgf1hwsl17t2k/tw6Ger5zHwFyhUZOHChQibt5GVI2cVfpiXgyeFLpT16IyIz2aRRkAE32fe5teTxd/VR2DwEH8cPbkJv+3aRcvLml/Xy/rOXef1XPB1egH4zdxKHijdUeDbEJ7bQHVd/ikRkAhIBCQCEgGJgERAIiAReJ0QyPdE/XcRizvg3VjsJZfh1mO3s/EZMWUyplDW9+yIenzKfdwvXpsseKdRz4FnEd+4cT2qVq0Kj8pmTyXqyZcjiah2xe+P+QZZ1Xv1oe3hlmqJul49Boj65UNr0Lz1SGGvhUlE/Wn9ehFEXRPT7uvKk9Zpk4FnIeqXj0WjatsxOutDSSanZN/XXJxAlt6wxTxbuqlEXcm+rzDzUinchftU9CmepC4HRF1z39gpg2lXgGBYp3GPCSXru6lE/YZdOfQmF/CNIykJHh1JNty3XZtFXZWFPSODX9+99mMMJ5KuEHt1Vnhiwsz1ffwI4fpu6QJHCvG4Tpb4AnZ2uGtVmoV6/EwWd40rvIaoaw6P7u2xecsmFEvm81k5ssqj+S143BDW73ThKKKfrZ7Hgq/aNB7u9d3RyqUNUyRlJeqa6+/2+AAeHh7kgv+Ilbcnoh5DCojI5XN501YtgCrvYPAHrWBpYQGLdE7U9bO+G0hqp9MLoFDDARRCEIb6Dw/z3AYGkvOpbpN/SgQkAhIBiYBEQCIgEZAISAReSQTyEVF/JfGVQhlBQM+iLRHLZQScKO6/IO7/RvuekwV8ZsghXj+5zBcnV/t/d/XDPPIc+PiL6Jy1W9wL+8kVPXmzP4YHrXmSXT9ntRgvXcAV1clD4NcQj6dmx4eikCt7VmStN161LCERkAhIBCQCEgGJgERAIiAReFURkET9VR2ZN0QuSdTzeqCdUJni2n87OJC58mcl6v3I4r9uVGkMpaR9q76/kzNBbOrCiQj0hVXeCKGs9WOW55Dom9iaXaNBZClfg9OjPLGYMuMbSlLoJEJc/goJEFnrTWxAFpMISAQkAhIBiYBEQCIgEZAIvIIISKL+Cg7KmySSxo1bk/SsefPmb1K3X3hfG3cdSvumr0BxkZNBL5v7M0o0YfIkNGvWjLL25834raVdARITEjFixAfZSyh2H/CtnYmpFDIxg/ISyEMiIBGQCEgEJAISAYmAREAi8LojIIn66z6CUn6JgCkIWNFuBJoj9W920svmbkodr2IZsftA4YxbTLoHr6KMUiaJgERAIiARkAhIBCQCEgGJQA4RkEQ9h4DJ4hIBiYBEQCIgEZAISAQkAhIBiYBEQCIgEchLBCRRz0t0Zd0SAYmAREAiIBGQCEgEJAISAYmAREAiIBHIIQKSqOcQMFk8jxEw10xJOjKUHdDzuD1ZvURAIiARkAhIBCQCEgGJgETgdUBAfie/DqOUazJKop5rUMqKcgOBNp06ITAwEG0oQZk8JAISAYmAREAiIBGQCEgEJAISAY6Aoe9ko8l3JYCvJQKSqL8qw2ZjwyQpmpzMzvfVcqmSgSmXHcQ/Hr7gfihZxC0yeMObghpgceiPz76ftrLdV2hTBNB2YaH7boseFYKZmSU+2O6GpKQkrP7oMAaNDkS9kg8xfsJa/KcUU/pfWPyDwwgkibOt6m+lfE5/V+OstKf8rmQzU+pVflfLwYcbMFVOY+0q9ajLGWpXXc6QHM8rp4JDTusxdVzU9auzyanrKQEEzvsEpf6Nw6ez1sFnnhfKlimDyA7b8DAlVX/dPe+6snyb15DGk90JfxHtv4qBe47c1bbjyMuZ/8POmSjDr2T8qSPJy1r3xuGw50WsUtipcGoqO+sl+bPg/UQ676cyPcxFA4nGG+IlVPUot700fMwrcRGsC+r2IOUX/rd4XsLKVcifln05GKgnVdSTLm6zqsb+YZb6Gzs/8UMS41CgNPvdMvEyO2tbM3cSFcQKuUz0YLKuy8ub8/FFxhV+ThH9tX4k/lZGUIyzlXhDpXN59PBR90vdjhm/3zLxOu+HmVgXNsVEP8Qp44ZoX5lxAgeb6vx3MyG3Mh7mLvx3S2VglOr4g9MsieNmFB1D467XL3fegHkCP6vlNbVfzzp/lPZSxXhZKeMl8DIvJ+QT23WmGXqx6ML+wv8y5/Me1tYCR2UemvzkME1kZTzMBR7p/HmWZ4dNFVa1ZTLfiFT1dDDerG0Nfn/Sr7r3K/MTcbyOTLEOlfWTKT6kkvnz+IUf4vu2uEh2++R9qJJE9bxXPr9MTiJrUwMz1obDr/Ax+LQdhZtGO+oEK3qWX/hzIRIeJ6Bb9faIp+9Qg/IZrc9AAWPf/8ptBr+TeQFTt7N9VjFf+/uM4WzgeyKn8yzH204X8caR2P1wv70VDRv64YzqsSuJ+isy8zyInK6lB0iXihVw484dPcKg3l5LEfvrNbMxYuR0vGiiDkVxUKAIfo6Nxb5ZjZ6PqBf3wv7Yg0jeNBTDR63KQvifEPVbf93Cjsm/oP3QXmhT0yZbov755rEMGtvkYhg9bJKWqIeEf6bzt3bYiciFrKBr/alslsNgedV8UdpTfp7Ycz77p3I/qzuLHBDtJdncy5mcRtpV+qu0Z6xd9bRX45Vbcj5zPaaOiwpPBX+lf3rjKIi69eVzmD9vFxpOfw+1a9fOM6Jezq0t7QP/Lcpb8w9/c7MkpKWlo0e3/vDz80O/dm6o4+KCc7cEgYAjbG0L4vLlb+j/y2jWaTJbX1WLK9d5z345vBPNW/V+8eve6PPSHpaW1vjfkT2oU8cVY3y9EPnDiWyJesDkyVgwcRhfB5n3EBcXh0b1WyH+0SOY/LlNL9as9Sji2abfRgRt/diHno0v9KAP4q7+Q1DSWRBa0fi1qAXYs+t7LVF/22MEunXrhnRz3U9xbTki6tnVE//zZkSEhZGCg1dsV6MdBg4ciO+Wf4irV2/pEHXNOHScNAeFCxfG9knvI4GUwNrWCtVH4KRJyLh3FMuWLCGFoe78MoRZrW4z4OnpgQxBeItmXsGWzZtx5dhFlH7nHfT9oBe2b9+Gq9FHRBWO/PehXbFmzRrcvZxkUr/U7ViYP2SK2i2T/Hk/iEC9594ATfsM1RHVIfMGDh08hONfbxC/8/nYfkIoSpYsCXPwfp5cH4TTpy/CtmpXDKHxSrd5okJT1mlqWiqilqhxNYCMgXFXj5dPwGpUq04k04wTdT15TezXs84fbXs7DzD8OvRurYsXEXXPDh3RpEkVrFy5Ev9e4oTvlTtsnTEgKAh2Zbli4ck8VOZdLkksxqNTx/r4bNZnwCOTKeEzCVDaqw/a+/pi05QBuuvVxNqaj1yIChUqYNuU3rr3i/n5duF7fL2nOOqsH3si6jGxMYhcPtfElnK5GH1PNqZ5dzR0tOp9qNtOwCeLEBwchCJp/H1qm34zZ9uyvqJE3dj3vxYFg9/JokQBV1Tv2BG/hnigWS0fHHhJepdcnh25Vp1RnA18T3w+ri8W09a/pq5+SdRzbcherYqc+g5AeHgYxhUtihsP48H1qU8OY9dfWm+EJujUzGe1qHOLy6pN4+Fe3x2tXNqoPtTJ1mZmgf5L3ZCSkoJN047Dd0h/tHW2wvjxq/Ef322MTHcGEBCaqc/XjsXEYUSi1SuN7vt8BV0TBFupRUPAsy2vakZbjn7PWo/yO/stS7t69araN7VdQ3IaaleDT3b9NFaPFq9nlPOZ+6u0N4ArPhTPCG19isZRMcWqh1+Ms177bwF9JwSiVPzvmD//W3hNrgNXIupbu2/Ew6RkCPvS8y8na1f0JiK68SNO2JIsSrGzQtR9eo2Hq6srvgysiUBS0i3dLyw24Br863GfMaLu1XEL07Q2KRjH7v/TriI7l0k6i1+io+HeKpD9bTKxff6eGamByJC5NSJO7WREPcS7BiIPXtL3tBEvxGmTg1h9jpkX8AcRde/a3XNmsbB1Qi/COWJ0Qx2cXxpRt/SG95AheCtjL7aFhdMHcSWUrvwOvMcG4ejRI7geMYfj1/ITtG3fHidHN0IiEcLHalT16ikOG1t7+Mz/Gnfv3cX5Ga2QSqw7zeUjdCKiHrvEg4j6fX0LXOGueJ/wib+2Av8X9hVNxCKspfL9PkB9Nzd8P66LaYTAqj2a+PujcaXzmKMhLA/UM84Zxaq8g64ftcM2Iurx+/eKHvHfuwX6YM3qNUj/tYgKH96vjnOX48SJ47gRMTPb+VXs/ZVwI3nPjK7P8bJwQ1kimj06VcZCJo+BL9K3+qDzpMlwuDAH4ZrxEKbxLu+PxNc7dgCPuacLoJLzl3M5WykmjledUetIUZeGs8sG8frfm4jeQ/xx5/AwRO2OIkWOif0yNn+00j+9X2X81pMFpyGOL22HP69dBWoFohPJk/bdh9itkceoK4EKJqui7IfCqdwn0NQPW9PBdiPtlB0Gf9YfV36/gkNLaew1h2VR+Pbrh8MRK0ybz6Y2aOo8M7U+Y+VMHtfsK7JsuhCdKHzwzDI3XLtKdl/FUUSsg2sRQ/DT6dO0/ifqrv9C7TGE1smtP8KxW/OcSHzBnhR2LqhKBPO3eT5o4eKFKLXJ2tqFWcKDmz5AM7r+zAQ0x0Td2IDlznXj3/fGvpMVObhicvvxnex7eVjjluyCnodu7oj92tViGGeOb+jmYHQghVHbim7ZGkxN7XCOibqRiqVF3VTk87icsYVq7Hoei2e4+lwg6hoL4oVr27Fw4UKEzdvI2nryGahP1Ou2b4Wu9QphxoztSBJPILVlWxFYsRRLov56EXWFYIcs0fVIyErUNV4DimeCeoIqihdjRL3a4LfRoEFDfNv/GyRlZOQeUS/mgUMxh+FZKA6bybLbS1h2FbtdpsXbGEEE6mlEPTIyEv5jz3KibnmRWxr+LcotD+HDcO9aHGo27J8zC3SePyhMJ+pMFCICVWq7IiZqJu6QJ9HzEPWsOL801/dsiDrow6n1JxPx791/cXox9/h5FqLO7mv1AXzpQ/zS3Da4eu1v40Tdqg2q03zxbfIYK1etxMPYe8zC7fnRdGzftg3Yv4pVa9TFtjB5f9B8vXFiEg7t3k0KCPVEenairqmp/piZnMAu4Yon9fGsRN018Fs4ODjg6BwvpKcRa1GIp5nQ7GYqVDL3iXp246VH1Av2QUuyDBf/JwSbwja9cKIOhz7wpvadEr/G8uXL0XDcbqRnpOPk514gfUiOiXoFt2bYu3cvpvt5ZO9J89zPHzd0JA8I89IPsVNjGY4XoQ5E1DWHZRr/IDA6n02V4zUj6ig+kCmmUg8Pwu5dh7VE3dJ7Nnx92yNyShOULl0aDcaG6K5/cx9Y0HPhw2HvYjV5vjyKfcGeFMaIetHG9B48isRNARgxJlTPkGXqcOI1JupP/05WEOChPh5+3lgbTh665Ws8F+E0GdfXpODTiLoG33PX/w+a765PB45nPXpWBYck6sYmhHUZ1CfN3KF1C1jJJHNb5lLZq3Yl3Cf297dw2Q7+aDC50AST6yGv0Pa/OF2XG/sK8KMPk80B3dn1lAJJSCTXO6933fnEF7EMHdo1xJYtW5CRwYNhf41eA5+W/lpNcu2eIzF79mwE1q+CY8eOIbliZVZuR4AnFq88glbClSfDgstRmqzp7LCM13HdrNF7FFncQzCkTEmdhaeNnVDJo8Bkm3EbJzWWt5Z92U96E0j94DLnmiWfzh6sX7ZJluzvhOvfkOa9M35X+9gbIuqm4lzAGTVovGLnt8hek6p0xNSzgRh1Q5Zqky3fBtrXs6hrrOd0KJZ0gxb1LPVlZ4k31RSRtf2ntat2QU+w5R+odkkcMLXr+zNbwlU45bgeEVOudd2n+rL+O3jzENZCsQeVeEgB6XEYfmR5z1pOscAHf6Mqr8TsmzqfnrFcjZ5TsGXTTNjuCUHztmNwQ6xPMxGTnWlVhlkwVn74HrOor03UuMiHYfv4ABw6fAg/7luBbVu3osfkC9kT9TUD8Tut63faCeInLMtfje3MxxP/Io6IvK+rB+LJOPKnvTvWR0Wh77tnhAXfkVnuj//9JSMyw4qSBlnjySOeB+M6Oev0PHRMUx7aompHKWT78CwauTTGmdvFYU3/rTr9A1zrOGHV2CmYNHEiChZKZS7/E3zrkYU97smHloUzShFR/21fECPqrWt11rWoG+tXFot6VqL+JKbsieLA2dkZywI/JU+KGWR1iNeVR4zPIvq48fNr88S1MuUEFo+fgFHLfzRtJgiinmzxF459RS7qZg6wI8vvxx0qYzO5iF88Ec3raT4frcmi/l1wH9JK0ovJQryItLHTast8cXabWasB9MHti0NjW3PLoTGLOriFpWHwLkbAji1biNYBH8Dx1hqsD9uidaE32jkrb7xPhC6xbAFs+2wWcE/goY1hzhlR1+KjiVkngvDRsCpEHLbj+pET2YpiiKh7dmuLCI08ikuyNmae3rM29ug3PwDHT5zAlY3LjXQxb4i6eryqjd7L5t1vq/iHYNEGzVgIxLl1Q5grPsy4Rd1wv4QK22TLq7F+8dCEGh/thqWFJWo/Xs5c3u//qvbpMzpDWIHCjboRUd+G8PbVsvekMVZNAW8UdHeHf2cvVvKhZRHExMTgxxX+/E6HIehK32UJ0b2xZ/cxwFDIuF0rlCcFVZeGPNfDXasSuHXrL0TNpeejxhXFnK+vuPsxKPX223CpwD1yUjPP/j97VwFfVfm/n3WywXB0g4QIOBFG1+huJASkSxoB6UZhlCIgoISk5F8llG5pJEWkW2KAjDX/73njsnvuPTvnbqP2O68fP5fde84b3zefbzwv5iseGg9iWAhA9ipd2fduTtzjyTOWa6hehKgI1/tyDVk/Ss6e839txDYlRCWce2wU7v0rbt+6jbzpY5E/Xz48cknHQjm2D/6Qpv9zFBQhJdc8s7Hncz47z8tzum4dmkDyyU31qlOKx+jHuv5nHRLiWhqVqV0ZAy5gsaLIeOLGnivZdwgpqmJwcOZaZKLx1bx+JoQyTxQJRbLTfuCDRqGj2Xy5skR4srG3E0jeWdGC9rElPZqxh274co+dzOE7MJXWzb7fkZcGJc1zsvCs+mI496zKHH6ZfUa4cQ80S2inWzGso/2rSuF7KEIK6/tXue+bGkjpnm/F/lYt7QVs27YNPYdxRaV3+HEULRyEo8LBZtqPG6z2AbiEMRxRu3BFvj8ZPP/DifrJzR27tk1iHkGI87ZqVyuD5384ek5OXZ7ODTtwcEwZ2rf3Qqiz9HrT+O968zSW71dI8wFTROZJy10fbUOTdIoUch42oCPDa3c9+AEx8zPOSTFi8CDukk54rSDhiFPf8lC3cA9v7KXzUePKnJRaX86T2T65eP8fKFToXXyS3R9X7zy2KPwsnkEaih71uJv24y/IkiULDv++ktX7P1dPmqdRaJXdA1fJW+QKtUs5a3RuVJHVL4x+V1Lak6oYddGuFGdRzxBcG6NHjUKn6tzl1MUvLc6cPoPoPzcjpFZrBtQVi9TG775kE/7SdT6ExbCykEQUbNETCxdMR/ssHBiHiXNUauFKpAB1JTZyXJ82LJ+rJH2lo49umc5cTj4isK4kBaivWPY18oY9QlM6kP+0/Ri3pHUpxGNIHnBgXLZhCNeA5cjKypNcQRIXK0B9xZKpKPSIA/kIMWAtsRM29eHtWv39RDZgHAHqioVrzNjeaFG3DqmmA1jM7L2zs5krblDVHixfS0oAqBuRs7IANVEUItWdGInCwSRytWjFqOsBdaU9iQHMaqAeXzSKy7saqEsXdPVzEpgn1vVdKUcmu+WqSdfo72FzOmJMG75RqUntHAbY1qPC8pfD+cjYdAWEx0sShCtAfUxnqrN0bZchDcJTTx2brwD1+M9byAU16ptcXzcZuxzDhjTDtRlkAeg1C7XFhhwQywFihZaDab1ww745TRlwvlvxGwwb2gR/fDsDc+bMsQXqatf3R3sF6eJNVuXmY5Zi6NDmyEWHCCUpQF1JT86ep3kVgtOuxoB6m2UH6YBSDNkirTUaukA96gye0EEmT4mBCH/2lAH1YkUL0sGLS9SZDjpKcr9/hlwXS2M7rx4t0AkDdd12OWm5vsvYxT0WV/xiHxZFBuFjrgB1JTmd3kbyaYQjsXzjVEC6kiwxkIkE6nkKcQtfFAF1Fls9vDEBchKGBLYE1Os3aYIcEZzMLcqZbzAydloCiRcu9NxFvNrkRczl9/xUvr8YAerswQ+6MJfmm2dPEC7Ogz0za+HqRYobkhuN6A7tj9LM5bjphAHwIEKerP8dVcUwOwbUpXxiBbnc6d0j8MfPP5OM7FdIC6hXbdWQVVkCqBexyg+QIUceVB/YhFkO/9u2XqeFeoBW53UN13d1fym5epXAAAAgAElEQVRAPV++/MgQTaCc0pNIZyweR4qGRzt4AQKoa7dLxGAnI1BXis1BQF2p19PfPsEepR8iHfV559VPKlDP3WwaAzTLRxNwUxRY3ulQiw76/jfXc26G/CPQjEIw/lpZnly4CQRqnBc+6rkKOYjvZ9VIAtpKPj5ZGGDI93QLvv6aAGxsWQbUsxcJpPPhaRycRePDxxsdRzXA/v0HcOonEbrh8T68SHHQoG6wtUJIKtTAY/qzl6nH+/EplUUEd037NcC9e/ewbSZ3zVeAuiLf6yc3Y7/SDr8cqEsA1+n3/izEIFaSJ1Zogmpk+d48tA2vNwF1lqL4hudbYRCzjFvkQ0BdSRaSRQLq6UuUQMtG2ZgHzX9nbrN1o+FX07Bu7Vo823UBQVTfoPyP8b0C5J/KYK/sRNrrjmqjB+LsuXOGgXqLsbMxYEBntM3Kz8nvNepEBp45WPmZCIXUOyfXGMzbR+ufvRj1F55RRPro44tbZ75BunTp4Bz5FK1o31zy23GriWkUqA+rm14YsDqyc/ufm6cjOjoKRaoLhZCKVGzB4mkIpnEQH6gbOf/DtyiOnTmM+xd+RuWQuhYPFUu7RDl653+Hz8k+JZliPuBQT3TtOT/ZgbruPCWgzkKaJv6ICxcu4Oi8qbyfbMg+rbrP9g8xfib24jjr0p1IPk4WDMCoQYMwdSaFL1GqPv47DOjf0YLXnrh7kOFjK7yfXeVcPrpyFqSj72TAPuIEKulOHFKxsWjxcWNrzyAHgHqzZrWIS2grqoZUprHrj5+pPgX+/RMhddsxoM6SMNwopLjK+aPbe0+syOSaiXalOKAOZ8GyHCdUY0IANQLOc5ZHAdR/I9A7iDr662lfM3mpXSULNyGL2IoxWNy7KabP+AnC4P2CvElMBNcjX6ELubVKjUu5ZtXJ8r0Q7dLlYxYq91ZdsHTxLMwrH4QNu47jElmsFSB8YsMkRgL008ajrHw913a93xFQHjtIg3Z0lHWsuHrh0l3IyALDV36hmYh5wv5UA37LjNIB6npyhrCILazlYpftUGcav/hZHYOtF1OtEbMtycc0XeVVFXI0Rl2xbLOkFVutZl/XEoDIR13PhDwEjMhS02VcT54amTsK1PVI/NS/qz0KNF3lkz9YMkFxjlx+mEBfUVxUAXVn5zjExMagY90WDKivXxyKyaRxzdOqL+7fv4+K2TKgW7eu2LR2MMaOHo1hi1ytY9R9ctD7QGjVnMIyTezd3uSydXkl0gYEYGCNKnxj8cvHSOgKe+7mFvQ/chqyqLdZdhTNmgYh733uan9ckNzJ9fERkd2x5CY8f6JTM0XeiatLmWW+adqGuP30NkYf3suAetyvM1G5dg9c9S2GRVu34JP8f3JLy2xhWdYE6gbbtS9QI0bdGqgvObiR1Sfb0TUcmHtzltUycbu4J8/DnEQAuRAtWxZlwLpODu4yKJNhFzgVYPMq/QVqk+V84xCKRSfLmQWG6gEtkY8EtG7C9csC5GXsqa5FXbTAuSiK0wHno+o5sYPI1s4sn2dkObDzDLfQ1x64kJGzhTvfwOLvSHH253UEUix+/f6Ji1G3UUCoSnbc9V1LcaDV7OQB6nr9VVzGqM8cxsi8yjZqiDmKR8BDwb5v1NVapeiJcYkiQ7E98ju9dhFLOAHLEkPns/70uroYy5klVn2diobcxHlm99YV8CGg+x/xUygpUzhXICrs9iPonDWarF4JJw4US42ZibNnz+LBajE+nbIwoNy1pj/nIsjWAw0JqF9dXow8EKgMG6Au2tu3BiM1fLD9d1FsQaa4qUHf/0Cu3Tjtq+JK4I9Z+kdyCOj1hw8R25IC4OI/q/CXouCIEyz0FeqgOgHqw73LMU6FgmpuAhvFjqimzrrgX3YkmjRuQvwKI/GAYs0Rw0lpJZBXTE4KQKo5eR4O7N+PW8t+QyYFuNdLh0njSX5P30dhsjx+lDfMLlCvOboPyf8cLi6lMWAgTVu2lBmCOpYtx55+mCoYP9A6n+5Abw4QDZ6T/9FzfbfUha8/a3ccohj73EgXfZoZwH7ZwOfPtwu/R2aqT9UQHptt4+quAbQK0Dl94YJZGJDODVfJm+KSqu0zli5FcRqHLQsW5BZ1g+2qO2IoWrX6hDzbiiYYoqZ7vnf0nCw86AIO9idDwZxkBOoG5+nT/ChM+01w3tuYq6wn4cbISm2GnEdBjKR9+RPfXXSO6ItLLnQrAq1XJzf2Ywq2Zt3XsXVjw4GZzPOmfzvumaGQXTNAP72llaeurpxlBTyzM2BdPDg3GVaAiTXEecsgULfBWXJ8h5ZHSJEQbFNTqoh8B+W7JHBQTqt2pTygLgRcuSi/vkW6FDz+fboFqCvfF34/PbZu3QpfL35NiQ17ukchpCZAfftXsiCQJQFxztYswsK1pIzfZfa+JIsK84xCBFmj4gN1qwVAuJb7xPGekiRCegNI73f/4A6kQZqL3Z8nHaizhXDXdhQvXgR+0cJCp3Kht0woHdd3XTk7ugDZzGTxhYNAXdNyrQGAtYpNDFBPKLbahn1dq2Bpee75hSESO02yPXX+WiRsrwioWxQZWi7q6uvWRL1kMxQXeD4h+YejHgpa4nb0+xajl5LLU3O4qFzfZyyejkaNiWmagPpNusXg2MaFmB4aiuKfjSHLxACsCx2Pbl27YeWi7tZAXcSoe5duQQrEH5DuuACcUQWRq0gQNu+bTgZPb2R6wg9utz359TsZHu90CKj/QxYA5iL/HgfiUe6pmQdAhwa1hWaZs9IfvriPWTa8I7hCL9rnIlv34gN1xfV9WuXc2LDtIq4SGRAj1+udEZsoZr9GLzosKykBoG6oXfGAekKu7wpQV+ozs5LYcMW6FR+oKweAX3fOYRa9wMfyYPGvXcuN5nhQH8BdQ1CcYmozXpzHLWfyRYNA3eIiTvsP7xDVNW8OAHUfInX7uEcVRuqGk/sdHdLieaHIdf+QHZhqfd4ccbFx2DhmNgLJgpkYoK5kbOPSr6rd2wLU9forPlBXmlite3fcvn0bJ1YJYKQHDKVcbEIn+Hi1vU5OH6iXJeCWqkonAr6H0arYU6bIOfrTAmPjQ5xnIDx4shetaBWjLjPR15Ny1+uqUxYwj40MEVxR8MQ5C/sMfPqbQ0C9QS8a5wogP3FEVIEUfxQK8emkdli7bi3CdkUlD1D3/4QpCv18+TV+LrEcqN/04q7tyQ3UQZwTSqhIp65lCbC6wI+AuvUtB9w3NKj/BPil8sPO8bNRrW1bMr/sxxqFJC6uOAPqVYKd7Lq+Nw0dirVkeQ/fRvwVBlK3USPZvlU/R06m2MzUdCTtTyOwuZtwuTZ4TnYEqLNqOZPqmNafI7+NQWBgIIKLEQkp3RaSFKBuZVBTtd0GqBtsV/8li5A5cxY0q8BdsLVIX/XO9w4btF4iUDc0TwmoV6Z9L/XznViljLuoxHnogIA6Ozd0zIwKhctj54PcKEnjd9/iNsyiPvLrc3D38MXxK2vYecQnks+/+27CRf62UMQLckJdOct+lwZfjzj8TDixmsdfXMHvZP96P12DqATqMyqjFymWZmxXKULtAPX47UpBQJ3HIv6+dxabuNU+COEaLLrGYxhpZFql2qVxb2JO5CL25TNbhmDlTyvRuotg5VVNVP/gdtiydT7uzu/CNVSCLOrECB5rrhXRZXRgyBj0ARmcWAyDWqOnm48g2zgykuozZzdZ7rlnwep5vaxc3200oGoNkZjgTTw20cBsgmNx6Xk+c/pY5WMRj2EyOQ05OxdCCZp4++dWQTGybB22vi7awFZh/YhWTLINYNO6p1tkp2fZlaUmBqizdzUs6jau8loSiMeKHj82W1rYbfJRXWNmL9uXwU7vqEVdAnWlHXbrqALiyeahoC5MuCb5CdckR68/9C/RmtaLhfiIYmbZhiJctJQNXwHqPWp+DOW6weUHfsPu3bvRiELyKlaohX6/XcOpU6cxqsZzdCaPm+8OFbC2/EZxi0Xb985gAlmmR848Dh9XX/x66xwCArwxqnpJK1ct7oBNlg4Zo17gFgeeW28wV6sezXJyC3LmijxGXeWSJWP1MtwRG16ssERLcrtb/poWdQUYj6om6iMt/L4i5nsed/2VZHKHts5iMeohxUoijITtglTwcfLF6rsXEm6XjFHvSQCcFAC1aG22ThrkdmqgHmbfFa1X46yIVrhJclUjS8sDWJYnrfFhYyl7FwXIclqmaSXMVSxa9/mB3nEyOY2FwChQTyqruU3xHBCka03s0cWLYVvvFrT/OqFG6GwGhJ7TXqmkWJcQpCsRjDZ1/YVF70Mb1nflOdeqLcjzoDa29a/LY+9dUvESBfDJ+gnFORJA2Te6FXmUxFG+euzo3PJWbPivxB8Ti8PjXjWZnP3+UltsPSqOpuu4iKtgKI9V1m+XyFdP0WMpXguoC4WLCImQLO/vf7YTuXPnJtbwYFy/SKPdcGgELzDxru/cElx7Mo0fAorOWzVIDr1qoBFZsJ1d/8RPiqXusXANF2RyiHFGjpx5EPz5OHb7gDNxfSgpxrk8PEhR1bVLAU6Wdj6DMaDuFIScZJGu1uR9zFYs+vdVBxRxq8LhdW1x5vCfdkgWuVxsLPUaFnWnEE76tmtwQeJE0szuxeAStwb8u6s9fv9lh8XDQLK/r1oWiibNm+PG4nY4fOQ8cUByToKy/cZYy8e1GgJonnZs5GPNUaC5D/Lx02PkQBaD6xelcV2awXMyyDCmWGBPfBOCskUqYo+uQwdfrz8b05JcngegTvYgpigYobbwq8+3NhZRnk+FZkWYJ2zdbDwftQeVDVA32K4Jy7fQ+lgc3Qv6cY4s+8sC9M7/cPScHFiEPGyP4/jgupg+72cbPKG4WivJ8fONwXnqHIwaFFrim+4un6ePdDpUqz5Swd8viNU3woUr7l5cl8YNB0evrkNo6BSs+ZJu9qCk5QGnK2d1/8jbezoFckXBY7WFn8tx9dx+OiHGRXkM/bTy9m8tsAHq1u1KkUBdiRFvWJ7HruVqRi7sy8fAbaOwqNtMFCIbUTRzBNSVeyS1gDrIpWcBWZoCDwhXEksHpknwvkJdgC3q41OmIVn4V+NAd/sTSzcfcX3F5wVOE8BuiWPgrhu1g1ysyOTUGtA+IiYVm4R8xIG+1P355GrSG5ekC8miwVb5WMToAFC3K2dagJTYo2d/foEpNNGGfLNdYykz+DXpFVjs9cci9lrLsqpxT7elFB0gL59LDFBPyKKu5OvQtXCq2OyEgDqrs0EFgcMAW6N7HM4nnqeAvSzVru1qkjz1O4Y9FNQvipCZXvULJO4+blIQjqDrZEbW4oAjwpVvMI9prVFc3+MDdW9vHxyZPghd+k1CyMh5FKveHjme7EZnAtQ2QP1pEArSgebU9zXwkMji8hcfjLBnDzFi5WI0a1ILuZ9wl9MItwD2+ejvg7QelKeNWsSov8/duW97clLLQJyzAuqfqUh0pEdSuhOc5OSgjwDqImb+qXMOlo89i7riai7rIy38aU4v5etTNI/JatGEx4T7g2/k7uRnpgDjD/PVx9V7VzFw5bKE2xUrYtSTAajbI3fJEMuvjavxPpHcUd3kMV0qMLbNGYmuFPpkUeTYAeoKmVDTwR1xjmI//1wpSM30gJaWa6x6nL5GoK4Aq6qhPAbx3NR+rGZFCQAoIRB7R7flgFoAq+cP1wqLXhm717NJV91/l4xg+ZSq2xxnzp7Bvb+vCwD3HcUO78edJZwsSB/QCiBaZRjqk6uw/x+jX/H1bOqO4n/bADb/BqhMwNPn6FjucaGrgBD56o0fS/HaQD0+yaCF5T1tZ9QhC1aOW1/h6xnfWDyT7LfG9tukAHUlt6ytP2MeLVv6a1wbKBQ/zVsUYOe1LTMn8kqI69l+W6JcSxVO43Acu098y4D6XPHjUQUfk5z/++9Xfv1YdCnDQD0VAdu2n1VhwPb2LulKL9oublVoWPwGxiuKuEf2NRtGgTqKDEBD4pK4/QO5zTNgrZPErQHPz3xuBdQl+3v40/NIlSoVfh9cVgB/DiyUeWolHxqHbSlm/sKh0dYcBZr7oHBB37MZq1etwoLJ/P71FySeot4Gz8kKUFc8WB+ubYMpFPLVb/ZOnYYLz64rGxh3UrsyFP9NqbnKwm9zvrUD1BWgd+jqBsb2PbEtX8d0gbrBdqUvUZs8XX/GhXlD0aX3OE2grnf+V4C6I+fkQh/3Jc6rUPTNZN/wp7l/6Y03wealO08JqHvSvGn/GSld9uzBiRULEsxZsz4iZO4CKZri32P+Ypzx8dxrTBPm2VErmyD71ihNV87q94RCJssRIgVWXO9tLPz8HNOrQYGESbvTlsc2Ck2OWaJxa4EdoB6/XSkIqHMJZy2msCf/imzuHKEpTI3r1q1DyIfZLaQCCglE6ODOVl2idn3vJsifLKRCsbftHthtn7uLQ8Q2WJwIDJRUVmF0pgN7Q3ILtKeps1RCkCbIeqnvAS4tSDrSCld0+d6Lelu7pAZGXGX1jUqV3TpmR1i28qblW8DufXsZ+2XDcu9z+ahizvxiiD2aZLhmzTYUI8tJuarV2Xs2rJiiQid3rXVIzrIdXy3dxjSPXQr5Jqh51JrtDl/PJi3SgqXdJl+DseLqctUx3lpkcgyM20sGy1Vb/NWx9YYt86IO9jwO4isUdFnhtTpGZcnXzcdRoK7Tj47KwdIMocHes7IlLhEgtmEj12qv6nv1vPV8/oDNp+CinxB5TTR2Xz3IXLa+UbgwKI7zfTHPM//3N7d8H3jGY83dz4tbKdx4jJ4ITdkyWwBF1fohq2EB6k9V60P4Pfy0ZAlSBX1ILKeFUCsnj8keoQLqsr6lilfjHkpCcbflx+msCM/ox1b5KPeP3vr3Fr7ft986dCbWel2U5CmS9VTW19k5zOZ2DXvrtaVdEZzUc+bn9TQUKvxAuX73Rnave9/a5a1j+KVc7/pbsbDays+6Y+X6d23bMr7eWRqQE43I5c8j7m9OfiXO7RnLdmWs0PuXdGfs3hlL879jna0vknrBJm0/H/Ww88xPYRRUXqyHvPiPP+F89Xd8o1gyIuVRn1vSWnVqxFyC7//l4PVLqYqj5xdfIMbXy6oKlvrKmHlnXu/0hTiZq8/z2wxQbZjND/JQ/S4zs4m9V5UXdmK5lTzhlJnFeFdo2cmqPraswtwC1Hz8N8ylWrJy25QnLI2Jlo9ol7rf1f1Vu9tY4iiKwUZS8LAk2tGgRSUyKCzHhf0XDbUrU/mWZImvjWVD29q/N1xDzhb5rNvL+ilfXi9rUkBRn1ot6lr3m8H1LsmPOXNytvdDiMg2XrLpf9X4eEEiKMj2DI5DdX/Z9I+oQ2HByh7npGJ9F+Ne/bt63NvkqzVeVO1Xj2d1OZos2iL/XO9ntt+PKvnYyE/K3gLUC1qdaxUVr5LKNS3NbgdKHcEF8YRuWVLSv9tDUbl6fwimKOidk2Vx6ucs51vVuVU+bxOyqne+1dgnX1ho7Y/g2T8uQnDxYNQkQlK2D4rHdNulOk+7k/JSSTb11jn/y1rpnpNFDPeZXwZbk+OpmlWw6Wjqt2HIe0zFMm50Ahucp+r9SWu8au6nHsIS/X1zVjNpUY91cmas7k1DeEjBI41+teCReOM5/nniBc761iqkLxURCypJjcOUcR8/9C8w4jqbF2t2nUKlSpU4cRwl23EhOXM0uDoEUP883xXuySxxgGhXigPqcBVkcjFyieA9pGZZtLDtiQ60uXdX5QKqeS+v3nN0OFBSGtLqKkmTlEgvH3HdGaKtnWde1Mua5MmPQICSpqvJNZx57D7irF24LPmoYs484nhsiYwwsWh41ayFajnq/S4njvxMUwCHiJ3/+sqENY/q1yx/SxWb+gEx4G3I4VSxzerXDFti1eWqYryNsL7HL9twuWqLvyq23lGAqhkaIC3wKgWC4dhvNXmeXj7x2mGvr9Ux6PZY9NXvGfFQsClLaLBvnpuIp0/DEw3UFVITlsS8leJ8DsEK7sZZd/3FfH0knk8jnn8o5mtaMV/vq8ge/QTZo2Q1Va9rFtd3FQmcXB8eC+6jNGJiy2snZT6yviJCmgH1+O2xrBsiH/8oTrv5yJVfQwNRP731Vcqf9l+W4t+uwb6Q7KjiQUu7dF34hGXVjTfQIme1XDXWqxfyU40QrXLpAMySkwhekgY2N+66h9hj/NNF/O2iuvHZwiatkY+qGnAlNmQluUqkLB6IOsX/IdZvebCGm1ApRMuJqM5Q429nivFVkrscCbIcVcy8bD9d/ccSAXWWIgV7jvp3WZw69l5dXrQoR8qTACVLHtxzxJJsWIXFfS5enLPhxUamqrdlfiRWPgb7yy07r0f0Ff4p2+EmSMGiRXv02uVBpEqUXCN50J3NveFacpbyodtcWHIWpG/yNgJZH3exIMh+s5byy/uLAABLxI1hldT9rx4flmv5BIQyOg5t5qmqf2QlJCu7s5CLeryqf1ePe3W/a60T6varx7O6HC0WbZm/2F8s80+2Ry0ftfzkc5rrKwcsf1zZRZ6QoVhIrPJ8PHGy5AsbB+JLsowPmiks43rnW1V5cr1/cS7VObda2qXznMY6b+MJoBrhClBXSPOaqGPN9dqlOk/L9VhvP9TEG3rnZALqLIZ7zidW183ZTFhh4S1zI/FA3dA8Ve9PWuNVa5yJeu4Y09jKol6IDAxbKHZ85vAO/HujeEOzv9QkuRw/2faDfZxlExqpKkdvfEnSw5ap9nFPZtV8SHlA/eVtIW9lzjbsg29qKywu9gMwnGJ6x3ytxxL7pjbErNfbLQGxEHvH4ROy1C7qXpqzlM9JYkjG2y0Us/YpVQJaANzSXg4gXSK4YtfBkOW3X2qmfN7+PjRbkPwSEIB8x44lGE2AfO5kfnsS3DzQg/bNr7vU5ySmuwQXSfLX4CXlyBUQU5ZNQbePPyaFmp9QPPTDJGrn5zPFbSUvqXTdbHXOydmLVSWP4s1YPMQa2FryFQrqLwa3ZNwCE/q3tQLAuuW/4ge8SxE32Jb52PS5dXuGfdEXXwz+Au0aSpLbV1yxpBaXugBmzJuHno3p2lNKhYMKM3Lzr4d3sdsfJlBPqsDf8PffJqCuiHJiv2rMhaR41bZvuGTN6qVMCfCNesv1U3TdmTdmVM5KrOXXIexfKbPJZqv+dyWg4dIuBeLu9ICRHq77sj+POf9fk5Qpn/+1Hjfba0QCwlJcpUEwlpPru3c097R57O7JOE/aZvUi8k1okiwbKeL1PMMV9WWbVsTy5SvgJq7/W9CXWOwJpCeR6zjpTRIebVrn5KlLNiD82TN81aERK8vmtgURGpAr9RO6hrUp9m74zf5zSa9p8uTgFYT85CFwdl5Llp90fY+OCGP3qj+4yjl39G+VSJ7qJFsurlmZ58O2HyexLOOc4th14YvEdeHq9phAPdkkb2ZkSsCUgCkBUwKmBEwJmBIwJWBKwJSAKQFTAqYEki4Bp8KFCyfygrukF27mYErAlIApAVMCpgRMCZgSMCVgSsCUgCkBUwKmBEwJWEvABOrmiDAlYErAlIApAVMCpgRMCZgSMCVgSsCUgCkBUwJvkARMoP4GdYZZFVMCpgRMCZgSMCVgSsCUgCkBUwKmBEwJmBIwJWACdXMMJEkCj1zeYe83DX4HLVu2ROvuw3h+zzm5yIPUF9inZ0Q69un2PJx/RvG/zWRKwJRAAhIw51GKHh6a66dodd+xMxg5048j27FvHrvy9dbRJMvJEsVZmJ+IddvRfN7U55+48OvGUsVylvpUsfes2qkn5ze1Xa+6Xo+csrEiPZyvs09Pce+zuh533HKwr9JHX2afd1xzY9TIUcj9aA0mTJyIey55X3XVX0p5KbVdL0VYZqamBEwJvBQJmED9pYj1fydT5QBUtkwZLB7XDv369cOWP/7mjSeA4ezijAZ9y7OD5vqF21Gvbl1kDPTBDz/8gNhH8obC/x1ZmS01JeCwBMx55LDI3qYXNNdP0YjAfMUwj65x+WVaX6wgduWkAHW2Tk/oiF/WrsWQSfOSRUwjR45E+vTp0bVr12TJL7GZ9BszAzVqlCeAHsGy2LJqLiYSYJQKCT05J7bclPaeAtSrVK6MuOgL2LN7jyZQL1yjA9vXz2//0QLU8+TJgz0zG+G7b2dh5upjKUI0ClBPie1KEZ1jNsKUwP+IBEyg/oZ0dK6qNTFh/HhMqFAWd+7cwS0fb1azcKcA2ihyY+H8UHh5eSHC2Z19HxjBryVA7DN8TgB58yEBkF9xe8L9cmL1mtW4u+EbTJhAmnQPYSl/7gpnZ2dUHZ4b//77Lzb8eIEdAILyeDGg7vxvHquaNv+iOvvbMyIAM7/9Ft4RqdnfyvczZ36LgEe5rJ5/4H8R3bt3w7Lxm2zysfe8Wiz1RgdbfbV++B9W5Sl5x89Hlhf/pfi/q+sZ/3l7z6nz1+u2cM8wdO/WDRGe3GKklpN8X8pR/h3u+ZD9U90+KU8pB++INFZVkHLVkr+6vmFeMciZMyfq1s5ht3/12ufw76XDUb16NRwYvR8RzyIQ4epqdzwZlYNW+Y72e3LJ01IfB+eRw3JMIS+8aeunVn3U4tZcP8WDYc5ZUKZsGSwZWRdNmzTBX/fcEtVjFqCazEB9xKjhDKh369I9UfXSeumGZybW7nUjPmOPRLh54ujRo/i8E792SALwG+7vonWbNpjSLAM+bdwER8P87WapJ+dnRbviA7ru58rCboiOiUGsE/cIS+5036kQ8uXLjwIlArFm9RoEPrltVYRz5kqoTPvkI3EN01OPKPZ7QPQDxMTE4sz6SXjw4CGcaV0wki66lWX7rn9Obxw/fgxx+5Ym+No1l5JUfhW4xezCnj17kDoyxu7z6euNYkD90eYJVr/nqtyUzjFDMKFKYdy5TecYrwxGqml55okrV+BniuAWffm3Q5kYeFh6WNQqmR+hoaF0zvJkbx39aZRdj4CktstAlcxHTAmYEjAlYFcCJlB/QwZGQgdNpf/OrUgAACAASURBVIpuTmGsplneLYLZc+bg2wGf4sD+/XAC38gTa2lJavM/GzcbhQoVwoTGH+LJkyc2QL1Yz7SIiY7WBeoKIFKSZyR3YXwVQP3bb+eysrp162gDZNVAWgLW+PKKryhQA9r4z9t7LjFAXSk7wkMAdZWcZL2kHOXfz7z+s9u++EBdkYPXM1+roSB/f1uBuqNy0JoHjva7AtSTQ56W+gigbnQeJXU+v63vv2nrp1Ggrrl+io5QgLq7uxs2TG9DADIazbuPS1QXvSzX95cF1EM6D0KHDs0xrFoFBvhi/NNg9erVeHDpELp26WoF1EeSy3Udn8P0fRfc8LDvcq0n5zcFqN9xKcD695FrOmTIkBHFqpfC5k2bybech5BlizzNPo0C9dt+1VC3Xl2cunEUgYHv4NpPkxAXF6c5hpIK1O+lyo5vZ81CkX//QBfqJ0eBevp8QVbnm5cJ1BUPk1njBzBPwG1/nGcGkY2zO2LLpk3oN2mNlYyS2q5ETVrzJVMCpgRMCZAEUhxQlwcSfxGj5vmcA9y4OK6pjSJ3bLYRihg9+ZxfDAdAj105UFT/7uT8mH3vG8E1r0/cuWVb/Zw6Ni7ChWu+nWJ4+R5OvBy/GB5Dd80jP/ssV64wxpNFvVetGuxgAhdenjqW0Ov98rSRzcD6HrWxn4D6Lc8sVvXI9Ixb2u/68PpliLzJ83G2HxMuY/syRZ23Kk+vXQ+cc5OF3xsnVnbCggULMPunI+z9+EmxqFdpXZwsATH4eeU+FC1aFB/kz4rl5ML5PDwVe1RtAZbvS4tx+74fJ2hRnz9lOXtFD9ir6+YokNaymGtZnh3N30Z44gu1Jf1e6n/YL++E5WafWpZ1mZ/a80DdjqQCy3B3rigK87uKXDlzoVbNomRRX4iYRxz4BzwRMbVi/oX58nEfJ8a3fzifb4jhHhRP/PiBNE0Y97j4z5NzGrg//4//7sEfTx0Uxyzqv0z7Fc/IsuMWy+eZ99Mc/AFV0pOD3Zfoy4Q8JeQ7CXlWqPM1qviI/56ReaRVf0e/DwdfJ+56pGefnviXfWaItLb8PXDOyb5/7Mb72ef5LfYZGMX712hSrzPyPfX6KNdpGYMs1y35flLXT1mu1rp3x5UDQB+ny+zTLZq3+74bl1dmsX5eE0BRrz5G1s/4MpQWvS+rvMf2hxtefN3XSzbtieP7g+1+wMGb3G/8nvN26u13k4b3YBZ1yU1iKz++36n7K2skj5UPc+HtiHDn8/x5VC7kJsC0eU4zzCPA97VwoX76PCd9nwdrv2uCYUOHYfXBWPa8p5sbKcZmIfDZSQbg/3Pj+56s9xXPAgnuU9fcgvjzRaqQRf0D7F8+GdGkWPaG9XjWmxcSYPs68fXZK5qfM656Z2Wfgc+esk+lPvnJov7eR7mxZs0aeIc/Yt9njjnBPt1i+XtP495lQP29esUIqG9C6mscoMv0FJnYP//1SMvfcxL5RFy1ei4uqA1y5c6FP347ggYNGuD8niG4evUqvKP5eqlu12Pqj0pkgc/w9Gcri/pN10Ls+SgXnn3xmvXIov4MjzeGWpWnjOsyZcpi2ehyaEYeIOf+5fu80aSMEyWcomnVYgidEoqNS2ezV5ObU+Gebz42blIfn808Af/x/IiV07xjPbTv0B7DK5fnno1efP/Sa9fLUoQZlZv5nCkBUwIpVwIpEqgrmtK5Xw1mvaYA9evXr6N168/I4vufBajXb9eXXInbwE/EtHk8vYUmtLH8fT+avacsvG3atMbgzs3Y384E1CMjI9G27ifsoCSBeuHy9cl1apQln78P/2al8f+ofAX06dMH3ToOxMKFC5AxrRPLb95XX7CYw0qdxrN6ODnzg1JgOAckoPLsxRImBNSVdn/VtSUr/6ufliJt2rRIS0B9RugUzF+1nWWrjimUG2NQwCOreuu1S2/jklPmiS93YXMR5HEeAnC5RHOAprZ8yvekZV0LqEvA06/9UEOu8uop7CiQfp1AXam7tKQ3G1KNNWXFOLKyUFJ7IKjbqQdQk+qqrQB1RQGTv0pG3s/O99mnW1Qg+7yx/zZ27dxFyJwrqtIUSkWxpDXw3FUoos4Tf8H6dQyoB6QNQPV2QXj6NBy/zTlEB+YYhPtEoGHDhsj8Dg+ZyBZUECWCg4mkkB+IAx/xchSgfurUKRzaaH1QlfLQk4NabvJvrX5XwLmStDwv1KEaWvlplav+Xm8eGc1H7znl4J4/fz7kKFuXPeqJu7h48RIubF1l9ep/nvlQs2ZNIC0HDD7Pb+LY8eO4fZivM0aTeh2W78n1UVFkWq3nRBZ2klygW/UYwh6V7yd1/ZTlaq17ClBXLG7L5g/Dg/v30aFld7afPPHJzA78FXOA7R8F631maD03un7KeoWlyc0syqendWf7hiNA3Up+BNTj7wcy/5EjhzNX5mifLCzW2//5XUP7nWfcPZyg/ogP1BPqr8B8wRRz/x18bh2g/bUtroX7M4+BKfNCkTdvXjSuNxDvvvsuFoypgFYkz5P3uSu7AtQVxfCetd2wc9dO/LQviu27fDdVFER8n4kioB5/n1aAcULAMUOpziiQPz9ueHIStYxR3LPLG9bjWW9eSJf1yIcHsWnzJnhQqLzSrvcbdYGHhwd2LV2EoKAgeBdpyPKPduP7vH80V1DcPbQAJ0+edAioFyteDO8UKcPed0UY7tO4PLnuOyuLeea6Q3H7zm38feQSd4GPWs9iz+MD9fjzXfHgUFLchTlWQN2vYBMUL14cUcLj/pGbNy5dumgXqOsp8EWX2f2QCp0erWqRJ1g34hqYb8U1kNC7jvzm/V4VzJkzGWt7VWUGDwWoK/P720WhrN/mtWuN/QfIEBIPqCfULnleHNUhJFk5IBxpk/msKQFTAilTAikOqOfKk5ct8P379mY9FuZfhA44i/DOmYXkitUFB1LVQdmyZfHzwOJoTweBw2HWsbmym3NWaUoW7iGYVNm+BUMdG3f4YXq2wE/6PpRp5Me06siyCqjZgQ4U/fDu/ZMYQy5WM0/60gGlDb5skQmtqfwTD/hBxKirpBZQv+KRj7drTC0CPbHU/hHMNb5Ej5Ho0L4NJoR8yDTEnb6aYRVTeMMjN4H3Uajtc5TJ57BvLauYP612nfMtyJ4bV8kFbenAdS6KAzVHk2IxVpICyGVKyEIpn1fitZVYdiXF/7cWsFfXSw3U4/+ulK8GYHox4p/2bWFXYcDqR/HuevlryU22VwHq9lzoHQXq0oKeJowfTKUnQlJj/vVi1P9NFcYAfdUPc3EywYdZGIfBR91zMpfeUzMvs/rc849Au/btcP7SVnYgL1SiIDsgbplwjAMJeoclnRh1tTzV7dOSg/o9vX7XCnnQAupGy3V0HiX1+bjn3FPII6QL84y4tLAvU5Tc8SrLAPmTxzvZwd39WWZ4e3ujdJuauHL5Cu5s4mRSjib1+rntcUEeiz2xEb6ZMgVzVnIyqiYUk9yhfXt8VrMRU5BeCCjKXGuLPlhj5eqc1PXT6Hp+K6AYWUIX4eLWmQxAfPxpe3LRbm+jwNWrjyzP6Pp5z6cQtwD+OZnF0N5y455YRlN0TA7GcbL51x7MA2rx0kNWryrs8gpAv3Pg/5jC9lpACNs3n27gMbuHfevwfaHpO1b7pnR979K5n6H+uuZaHF7eXvjxl8XYtWsXxk+YwhTiI5qVYPmuf1bY7r4SFxvA9tc5cwfgnwsXaG/mllYplyLENq7sX7fcrV3fjcpZy/Xd6LxIG+7M5Ju3zVj8+ecJ/H38CIoVK4bS2R8wy7lnOAfkejHqslO0LOqRz7mCO1OjbkyxeeWHz9k8feBZks3TcJe/sYks8H6P/Zlio3zLMti8+TdE3XBlsfE5Smdn9cn4gO+7XpVbImeunLi44AuWz1VX6xj1sNjSrB0fvnuTuGjWwPc/TtanFaOu1U9Gx6l8zsLNM28qzp47i6HtG7CfHvgXpfqvRvbU3KNCJi2DjFa5yvnuyy+HYG5HJYTwAPpNHI4qVapi3Dcb0blzK+yc2oorxNzfY1notcsE6o72sPm8KQFTAkYlkOKAehz4Qd4Z3EJ90+1djBo1CjV9D1sD9eFlsYgOhKHruMuZOikLeejkIdgzrJtdC8ZdAqqz6OAUcHwaJpLr1DX3wiyLoMofchf2Gg3YwVIB6l992Q8/dSDNLWloj/pU4SyiU+tjxLChWHeYWyD1DnayfrpAfUR1Ri63b99J9kpsEGmOZ8/B2m5NWPl6QP1EQAND7UpOoK4A7dD5Yy1dkFDstwROEqTLlyRYTyxQV1tI7QF1pSytGHEJqNUu+Mo7Mq/4/zYaox4fKNojt9Nzfbfn6q7UI4Bc5+OT9r1soH4/9WNmGY+6eYZZ2N2ecdd2l1JhzIV911gOxO+kCidPkAA0bhGMa9euIdO7GfF/69fD6Qh3QUwsUDcqB/U6EF9Rovymx6Gg59ouPRjU8rezBL3SrxRAogChLM2G45+L/8B1LwdC112D2QG/eDEXdsB3epye/l0ccblSMcth7kfcAuloUgBU/Nji016VWPm/zPgEF/65gEET17C/Q+dPwgUCZguGjmdFnElViFlI/29wCSvysKSun0bX84teBdn6vZliWY8cOYIPS5dlMa4nd3DFgvS00quPUQAp5foqgLriwj62XQgr8i8CfvH3zdOBzQi4L8C5b1qz/fC6CNmKD9SN9Nfh+9lZ/pkKZsJ8YrM/dOQkSpYsgXmdqjPL5h/+Vd44oG5kXvg94ueNe+/WZGRw965eRKaMGXH8l7F4+PAhUkXzEKHkAOoZM2ZARgLqO3fuRODJn1i+t52LIiO5ypepmZMB9efXwOZt2iJp2N9e/6VlrvQf1fuIKUhw+gxXLLQbhN30d5pTa1k+aqAe6V6Frdsn901gLvOSXO5VAHWlPn7e0US6txrejy8xD4xzkTyUIJUI4ZDzQyvEUWtdkkB9y7jR6NS5Mw5dOs0UVIF5qmHe/BmJAupKWSn1+kMtOZrfmxIwJfDyJZBigLrUfIf7pmIWlyp5MvON0Z2zpz/dxy3qUuMuXfD8RMyrmu1Tzbbu8jwOa+lam1lj+7P8rqWpRgeX7/GRD3e5ixAx72oX+cDa9e2yuau7Vu9gJ5/XBeoDuWXisAb7rZr8R21RP/tOc0PtOpOqIPMMGF8x6RZ1R4C62nKtlqMeUJLPO+r6rras2pua9jwBlOeSQianFRqgLl9twVV7HmjF8CeWI0Bdvp5F/c47t9GuXXv4ufNYSsRJ8roYxD1/jg2huxlQjxAcEp4lFFb36jiz6Q/mEur9n4okyqBF3agctJZatQJG/i2fl3JVj6vkdn1/2VtBbEw2dnDP3qkv83RIH8EtbjL5hp9mQP3fqIKMFdo5dh+zsKelPktMkkA1tPn7zGVcWa/Y9WFj62EhKVC//OkJq8/KTaORNiAAnlHWZIfqUKWkrp9hfkUNrXt3PDiLdYly5Zjr9f9N4MD1rqu1hVuvPtc83nVo/ZRAPc2JycySf8M9eS3qevtCWJF+5LI+FkcmW1sa5XsdO0xyqL+ueebkCpeRnzAPihUrFzO5/u0ZzD3OWmaycn3XiunXs6gblbOWRd3ovPB8xkN5LruVZAC5UJkPsWPHDnifX8K+d47jHitJBerS0p6vfkkGwN+5yg0NEbE8NKBYu7rYvXs3rv/lgcpVKuNJ3A2ap7vhHu1Oii93fNS4Ie7du4dn65YRcM+AnE0rM+DufYrAOyU1mVxs+vaUTxXc3tGBAXW3aB7CpAXUY2MzwI14A+bP78wUbOPGLUjM8oDbZGDJkzsP9tJ1b3+dO4em3SezfCS3QlKBuleBOmw8vx91hHk6rjrKb0fxL1iUXOLnYMlnnzDF0T1Pzp2SXO1KlDDMl0wJmBL4n5ZAigLqiuZ7/PwfEJAmDQY2q8NiCO+7v8Pissv5X7YC6pL8w40YUO2xfSpAXUmSbT1frlykaZ2H/b/8yA5KEqgfmG19v62adO5tBep67VKAOrdslUrwWhy92ZVY13c1QJLlvEygzg5EgnVd3a6EWOKTAtS1gLS6fPU1dWrPAy2gnliOAHX5RoH68T9+YcAbsQJ4OfHrf9I/4BZ2BagrLp2luxXA3r17UfeDiuQdsg//7I+0LtIBoB4/NMJR0kG1Ykj+rVRGyfeHKdbXHemNP73f9ebLy/o9PiBRLGwR5/+0KiptLOcECHtehAH11D6nGFBII1x6Ha2XxdW8bVH26l0PHuu+cRwHgpeda1qA30Jy1V6/+FerItTkn3rAWL6speiUQF1v3VOAurJffDN3Lh3052NC24KC9MzaM0uvPgqAdGT9DPMLItfjBTitWLRXKi65rxaonw7kCtyzM/WBupH+8nhf8fSajP3TviBX486YNXs663cFqDOPs28aWZHJWWL6x1fCYAJWG/7gJIdGgLoRORsB6gnNi1Qx3LU9ImtDVKxYAXtPHWIu43c2j2UAN7mBesFGZSg0aBc8Tu/h5RJQVyzmeRqUZfMyKiwrWcIbIU5c5+kew0n27np7shj+K99Ng6urG4p0aMiAvRZQf+DZmFnU7+zqZBioKwq2X34ZzkIsli7d6ejSwJ7PU7EdKcJ64fyyMey8dd+F7w8xPorrftJd3xUXemU8R2wYYaX4qtmpJ7Hk18OX9SvwW2ziAfXkaFeihGG+ZErAlMD/tARSHFCfRAcoJUb8846fsI59vwIne4vYyy3q57xKse8li7B0+Vw6sx/TAH/xFY+5VLPXKtrobykm+s5fB9jCfp0OSkpsXd+29ZlFSIn/VpKalVjvwCZHn9d7NejgNxE7Qjnwfy5Ycoyyvlti1HUs6tU6DUL79s3xRQ1+7U3Hr2az2MTwePIx0q642NQs1nDVL9PYhvzzIn6Qlqz6RmeVBIryGrEfQpexV7XI5LRctI2WJ5+TscLK30auZ7N3n3b8MrXuf1eeSQpQV7dLr/1SnmqSPZmPHimeo3KUz8fSeGUAu3tuBqwvHiTfS0qS9T3c1ZPFqL9XOTWLUY95wkNUPESooUtEDvb387zX0KRxYzzeHc1c5N2LvoMaZFk/sHwVI4V0e5aLPReZJwaNlXuT969hwN8zklt6JOu7o3LQarc9sr34YRLqWwe0WPT1yBGztAsgMq18iNx2i7XbJZJzCDiaOo5fSvO5IG4sHsVCcrSuq9LK179MX4pZzYUNdIhV1lG5DmWI4azTTkT6p7jeZqvXl+5lPo7Lx/lBXIv1veOEH6k+hXB9EY91lh5Nd3wp5po8n26uG8HWO3m9pHr9rNL5c4pRb4kh1fl6JV3L1bdrJHX9lDGmWuv5dRH7HJQzgNZpUtj+uojtA+9U7Y0vvxqAlSK06YYHH5969TG6fkpPMXVIlZSD7EctOUtyLp+oOLZe/7x+Cl+vl/B1Vv6uZ1E/516NucKXKxSLtm3bIjzCg+2HxQpmFmRynNxPr7/+Jpd6aSn9jQBlpyk7mCfFnPH9WAjBqT0bWD4tJq9EpUql8YXo9xh/f0amd2z7GityMT2gblTOT7O2Yi7ru/b/SID0Ct3Kwi2s8hYDvXlx26ksA8pVa2XBiRMncOvACUbK6Fe2FTZu3ITMN7m8o2MzsfmTqX5fsmTvxON/jrPvHWV9z1hnAgIC0uL3VbPZPI32CmAx6n63fmVkcU5FOqLIB0VwcVFPFnsu53FYNrKQk6Lt8s6+DHjnqD6dWdr3blgCFxcXlKrXCn5+tJaen8s8ZuIi87Hn/w1QQl02w/u5GyvHM8CXSCYv4tGm6VZLyTXiyrEXmmJ0HbvpkQOjyLDSrbQHFhIJ7pT11lwKRvPRe07O9wEdGvDr2Q5c4AabWe3tKt702nXHNTf3BOlcAMeJXLFHu1F8fonbgfTqY/5uSsCUgCkBLQmkKKCuNDJjgfzsIJXOjSOAU7cjsGXLFnz87lMLUI/P5i4PQtvXTGIHgMeC9dQeG7Hi+j5zHHd9V4C6knoKdlIpYE8VK7FRoG6xMH3Kr4tRkiOs70aB+qPUyrUwq/Gh+xNWxqazN5mL16cfOFspMvTapRyAlDRiQjsUKlwIXT/mLMiOAnVpMQ735Acj7whO7qd1PZseUNUa6OrvJQCT368f/gf7pwSyagu5LFeCNHV+6tjl+MDenku80Rh1dTl67ZfyVANImc/LBOpKGRlrOiG4RAn4PuMkiZL1XQHqSspbMRVjbXeL4SEp7mRQv3HzJn5ZfpyRGhVvlQk3btzA4bmn+PtpHrMDdJksOZjl59xBfs3RzTR3GfCvUILHvCpAPT7ru6Ny0Bo3auAt+01+qhUiWiz6etcNSqDufSwS69etSzRQz1mJW6IynduQKJLH8x5lmSXwg/ycHFIe8MP/puuaFAAgrtF7nLsqkS9Vhl8cn7darO8SQLrssg49shx8x3CSKBk6pF4/b3pmYArRyZ/U4c+J67fUt2skdf2Uilmtda9Or6kcUH41BMeOHcXAjo1Yfc55f4SRo0aiRylrYKFXH6Prp1Qkq0lKtYC6Ws7yVo/GdN2Uktxc+DV7bjFxVuz5RoC6QiK4fc1wAogBiH3ux0LBHl8/jRIUY966Owfqev2VvvLnbHxG7l/MyAAvupdg700nLhjlNojvvhrKFDfnfd9jnnBdy/BrwZR+Dw2l67qWcQJRqcA2AtSV5/X2qX9cQ6CwqOcv7MPy96frWuPfYqA3L/zzd0QwkV5evrkRuwngBj7lMes56BaAjBkz4f6mwQwYK0BdSb40TwvkL4DU4lpYR1nfT3uGMNf2vOk5DftTFwLOxMJ+cyu/Li1bbTJOUFjKk03j2N9yHl/0acCAtvf9+Ww+30jVlFne/cGv0dt+6gq8PD2R32WPBagrLvXBbVrQjR7OtF47k4LuGJx8PeBBIFQN1KUCTk32yDI3kLzfCyHX8ylY35Nz+kjFl4FXHXrkxXyvwciHw534frTmS/uhLHrtUoC64gmyZU5LJqePqd/jKxYdqpz5sCkBUwKmBOJJIMUAdbNXX48EHviTSyaRDKldyJKrNmrXY71YcT1yNb16yfKku7R0lU6ucrXy16uX/F3WQ+1ybfT9Vy1Po/V61c/pcR3I+miFHshQA0f7w2i5iZWHdJEu+O+vBNTb0G0MnKvjTUvS9VTtSu1VMIQUrVNwZGIH7uItLNRvWv2Tqz5666dFoTEo4VtKkqs+KTUfPTmn1Ha/qnbJUMGKFbIxMt3OtVqmCKBqtF3KtXZK6OWKWR3ZNYNt6nRMEe1/VePHLMeUgCkBbQmYQN0cHUmSwA137uq2blRZ7qqmwaKf2EK0yLy0YsX1rivTq4cWWZia/Vudj9Fy9cjIjNZPK0bf0feTq1165b5pv6vHlVb9tGL4JVmc0Xxk/o4+76jcqnQYTxaiWtg9OnGxzI6Wl9jnJZmTmpwspNNwilluZONKnthy3vT39NZPj/dqETfKeBwXlj7Jtv6mt+tNq5+enN+0+r5t9bGQ7/4wArMopOX3HziL/Nvu+m20XQpQV66XXBDaknmazBjBb81429v/to1Ds76mBFKiBEygnhJ79TW06ROy3inX7HSjK07MZErAlMCrlYAkWcrndZNdz7j50N+vtgIOlqa4niqu5HO/Gmz1pprN3cFs39rHtdbPkSOHMxfmiRO/emvb9iZV3NynXk5vyBCLgMd/WnEIvJzSXl2ueu2yhKYQN1KhQgWwYrw1ufCrq6lZkikBUwIpVQImUE+pPfuK2xUnyO+cn7/igs3iTAmYErBcW5Q56gyThiRne1NFoybrlPVUs7m/qfVP7nppr5881pku+EruIv8n8zP3qZfT7ZKUMFPUeVaAmgT35ZT68nPVa5fkOHrqxrkCMkdcfivW35cvObMEUwKmBJJLAgq8MqFVcknTzMeUgCkBUwKmBEwJmBIwJWBKwJSAKQFTAqYETAkkUQImUE+iAM3XTQmYEjAlYErAlIApAVMCpgRMCZgSMCVgSsCUQHJKwATqySlNM6+kS8BZ+NDHmY4eSRemmYMpgbdcAm7pWQP8ou+wz8dazTHXjbe8o19x9V0C+biK/TfhcfWKq/U/X5zWfDf7K2UPDbPfU3b/mq1LkgRMoJ4k8ZkvJ7cEatSvj549e6JGpUrJnbWZnykBUwJvmwToAFe6bj1M7VQBlau10ATq5rrxtnXsa64vAb9pCxciMOwPdO0xSlsB9Jqr+T9XvNZ8N9hfCxZ+j2fhz9C1a/f/OdG91Q02+/2t7j6z8i9XAiZQf7nyNZ67hwd7Nk1kJPt8qH5TaBwhLEvyZz/xD01Lk/EaOPRk6UadsGLFHLgIrqNlvUpg+qw/cMWhXOI97FEUBevVw6lZFdCtaVPM2npb/JgKTk6u6L6qGGM/ntdvF9r16YmP0j/GwEEL8EQ+JrPyF//gYgQixKen6m/5vKPfq9sny5PfP1KVJ79X14N3N2C0nupy1fXW+9vR9qrbJd+X9VW3S6vfZb0cba/RfkkH9Jw0HBnuXcbYcYsQMqk8smTOjA11f8LjqGjbeZTY8fmmvudSDFmCS6BGm3LYuWMnzi/75k2tqYP14hbPcs2CsXTJEgyoUQ0bfj8AOb0smWmtG8ICB2Exlc8ner105vfR+8XdYJ+ver11UHj0OJefkzO3GD+XnHTqjES7nMDblVo8Z7P/yPfE82mFHO7bVIyXCw9ebhqxXmjm53jDkucN50Dk/iAIu3fOwujRo7Fi0kKW7xtXT0dbK84JacU5waZ/3rBzxIvm6cx3g/3lXaodtmyZj8O9y2H6d7vxj6PyS+7n9c51sjwHPQZ+IIVE5ixZUDWkqv0aexTA6AUL0cx/H0Jq9sb15G5XsuWXQvs92eRjZmRKgPZxZQ83BfH6JVCWwOkCWlgb5siOq3fv2hwYJDBOGy0RH6/zmvkTX49FQG74Xqlx4swZbB1XKmlAPW15bDuzA5HLOqFL77nxAP8LoH7r5i2sHnISdTo1R433PewC9QnL+zO5KPea9+n8JM5N7wAAIABJREFUhQWoT1043upvS48TIJw6h35rQ8/GS5rPq4aKLE9+Pfjjyeyf8n2Wd7x6QJQn74E3XE9VuTb1U7Ujqe1Vt0sWL+tr0y6tKZTY9hrtFwHU3f8+hsmTfkbJUe/hgw8+MIH661/SkliDQHh6+uKPK9uwYcMGTPyUW8hsgLrWuiEscJ0bVbSqh2fsXRzauxfFyTrvUPLLx9a5yNMrErTsO5TnS32Yy+/vv9fR/3+jUqXG9ksT7cofeBfPSBFa/t1gu/uP5WXxfGH38/iwSBEcuxWlypeXe/TKBvil8kOtHEEJ5/dSZZBA5gT8lFS9UQG271bLqdPu11VPR8sVlsk9s/rY7x/x+5Yfp6vmxW0sXbAALcm74PUknflutL+8gpCfFP5np5ZFpcIh2M71Ra8t6Z3rZMWm/bgBzZrVwLY5Iw2d51ISUE9wnX9L+/21DTiz4BQpAROovyHdWrBVWyxc+AMGpEmDq4/DbDTBer+/tmakrojdZ7bh0JjEWtT5gWnusoEILh6MakVqIOy///DM0iAyxTq5oM3XxRAVFYVlI/ejdsc2qFnIDQMHzsMTHroK6FiAJyzoj8GdCUSrT/r03oQ59JsA2LJYBajafV4laMtz9H38fOT37Lt45drkqyrfaLnD1nVkNfGO4A0P9+QNG1N/LvtUfh/Tmf4t2yv1O46219HnteQj62G0vfK5tlzxIT0jbOTzDtBqUE9kCPsHkyf/ivJDPkQQAfWVTZbgcUQk/nttE8MsOEkScC/CLEKfFziNkiVb4pi1fpKy1lk3BFBv8nENVo1M4tok5ZqzxAD1vM2HY8XSUfDeOP0Nt1AJqXsXQV4CLH/NroPzpJjIR1Y1e6lQ8x5YvvRrxJ28hVy5MmL2ALJEztqNq1qdJ9b7MnG7UKVIeWyxMdkWhJu7L/bf+RZ+fn7onKaY3f0sSWMjOV9OFYwftm5BubtzUbl2X1xKzrxfR16y3yeF2O8fvd9fR52VMnXnu6iYbn/5wNXVHav2r2Xnhc6lucX5dXlK6J7bnAsBPr64cnQ51q//P7SsnoHWuyY4/yThjkgxQD2F9vvrmkZmuSlTAiZQf0P6VW9B1/v9tTUjGYC6olE9dWkVpkyZgh8mLWFNSQioF61TDY0+SkUui6sQIXZgPQtwSgTqDIjHc6kfNofAeTygrsgx4FFOa4u+o8Db0edVAzGxign53tQZ1h4JekA9X/uMKFGiJH5tsw4RcXEmUH9tC0MSC05TmhSAe3BkJAHHObvtAChugdNcN6TrO+1wXYcMwbcD6mE5WQw7C4uho67rKRWoj/hpG+rWq4iRDT7F9z98j4eHJ6Nyzc//d4C6ZxAKEgfCqekVUaFweex8zRbYJM4a0twKBc3bBtR157uQjG5/+bAHyzariAXEQdAwW4HX6tGhe24joF6CFGqLxrRB5SqV8dfeb9k5aMg3WxMcCikGqKfQfk/yPDYzMCUQTwIpD6i7Z0ZxWvh2LgplzYxw9sTly5fR/IOceEjo745w2R7Wrz2GDRuGWGcuDc8nl61dxXyyoxkd8JZ3a8J+j/KKsHYNFAfBurVKUqz2CsTF8aDas3vnI6RqB4sh84OPe2DixInoWTw39u3bh8gcudhzq7vxGKpqw6dRPXohzoXXIxNZ01lyDbNyRSvQojdZ3KeiY+b0VhuPNCQ/UtVH9rFn3G0cJItKcNVW7CubBV4dyyRcjUIalGXt8oxwZe+FX1lHmt4G+Ed9wtUC6kbl7FUIBai/zkyuomGhiTdajfxTI0Zdy1Jt2PKtUbaNRV2xnlOSlnRNi3q8/OxZ4m19fK0rYLGYawD1ZGvvqwbqIjbd4lpPzY7/72HLuSeBjQLCyNhIyjMiFrxQxUrYOH8+Ph3YGh4Uf/jU1RvLly/H823zWe4xXhXhGxyMDg3Ks78fu6bG6dOn8cecDrz02LT8M80HqNqrF/Kk5cH7fs+vshjz/Wt+5L/r5ROXGe9RbHq5j3nIxnPvU6wej7ZtFK0MRKY8eVCxzwisWvUTYrbz+sW6hCBdiWC0bpwW3839Do/PhfPqlGuIxo0bWzgnzv+1Edt++IEm/i32u1PIRJQuXRp7Zg9D+88/R6RXTvb90SXNcObwn7RAimKT6aNY8xbsoN0hA613Dx6ICOp4mRtdNzwLojmt40t75sQGAuq1es0RmaSHs7M7lh5ai0KFCuGbnmPJI2M0WePCEBMTi0G1P8KGHZdRfMxSDB3aHLnILTx+8ow6ZW2pFuV8378Be8wT93D50mXUDiqLMIrTviHr0bsYRg0ahDvvlMVQWvczRZ5jCoSO3afAnf779sjOBOvzj1jnuw4dwt4PEKFQkX9voPW5Ec5G5kO7L4Zg5mC+b6nT1e1zhEcA9Z+7O/buGIHAdwJRKGQy9u7bhML/Lqd8muOI5KLwKIgWJL/5A3i7ZPK8f5Cv12Hcs0FdHzfXy4xTpE7misyiLuX4Xe8eZED0wbCh3MV6x5yePNRJp12Xn/KSn4n9akB9skTGS7P6VuChVyIfhShOcSVOHcP7zTPqAKYPHITes/9QiSQn3D18cfniNwgNnYLQKev5785Z2YfevIBTMJNj7UFdkSF9erjHxrD3Lm0JxcaffwO0uAFUtYB3VrSgflvSoxn75YZvavaZOXwHplK9+353kf2ted6gdnejfvpieC/x3mX2GeGWgX1aQuT0gLyol965RY7DYQM6snNUtBLTRenBlS00fqrg+qN8yEUcANt+G4G1a9eiS+t+bD5MHj0Hc+aEwiV6F4rR+DnMqRGgO98t8tLoL7U8U5cnRd8OHBxThsbFXm3Fk/o9MX5ku+568HZlfnaBfY4YPAjTv1mNR3Q+ZJw63/JxHO7hjb10zmpcmZPgtjJ4roNHPoymsVrs1hJ06fM1etManjlzFnQuW4bl89DguQ6q+tz24ePn8e/CA0j0+86B9ZhCYPORXUiXLh2eO0dRCOEgLJzCDSQPddr12Oi5Tu/8LOT+qvu9uVjPL8/ogq60F2h6DqnHhfm3KYHXKIEUB9QzBNfG6FGj0Kl6USZWF7+0OHP6DKL/3IyQWq0ZUFdYhDd+9yWKUIzdpet8qorjM6QnX8EWPbFwwXS0z8KBcZgA9BayHbExjuvThuVz9ep95nJ1dMt05nL1EYF1JSkb3oplXyNv2CM0pTj0n7Yf4xaeLoV4DNUDftAp2zCEa4BzZGXlxYpBIXGxAtRXLJmKQo84kI8QG8iEAa34xmFTH96u1d9PRBYiHXEEqCskO2PG9kaLunUIeQQwy9W9s7NZrGNQ1R7WwzUBoG5EzqADdxNFIVLdiTb4ZjgYnbTZoBWjrgdclVITA5jVQD1+7RWXdzVQV1z0le/Uz0lgnlyu78nW3tcA1OMDcykn+Z0C1O269Cdt2Oi/LYB61RatEB0TjcVzx9Bp/CJyNGyOYsWLYfOAxggnIsjszaahWLFiWD6aDszPSDPonY7AYS/431yPpQrwJaDu4emDehN/xIULF3B03lRedpw4MkTxGIHcevkQUGfJJS+5Tnqj7dh67EAcH6grPwcTUFdckHeNbYuY2DjEetVAI6pP9KO1+D+yoCIqA8rRepi9TD0sHjcOeEp1JuDRtF8D3Lt3D9tmjmfFKEC9ceMmSP3sb8z9jjw5rkQgGx1UWwVdw/jx9MwjuWLpi9LIE5+OG49WrVqhZ+5cCIuJsQvUDa0bBoB6sQ+LIoMAggpQZ+09vY0B37zDjAF1eQCUgF4B6kp6cvY85ROC005CYUBAfdfmTchTn6+jClBHbCya1R+CLdu2MKCeUH2OxHJANkQAMgnUPaPP4BEppFNX+grtunU3BNRzBQXh6PYRWPnTSnTqtA6Taf/pVyMCPWmf+nr7TVa/kcsPE+AtihxqRUU8oK6AYhliIOujBdTPr1+F6tWrk2aJK4A9ww9x8tAdsQm2q0CpNiwkavCyg1SfYsgWaa04iQ/UJUhX8jcC1J2c3LFv7xCmUOvQ8Us+PAmoG5kX8KmIz6g/Dt84g/3K/I7jQB1RJ/mnQaDeYuxsDBjQGW2z8vPGe4KsdeVnIqRM77xRY7CotzM736hj1C0kig4Adb1ziyLndjVKinMUP/8c2joT7wQGIlvJociZMyf27ZqAu9Senh0GY/Wq1XhwPRpVqlTB2YNjMYUUI0O+2c7qrTvfeeso5SRyWTv9Zfld/MOnJBZv2YKAQz3Rted844BMyHliL36uu3QnkstzwQCmYJs6czUroPr47zCgf0fL+fCJuweR2G2F97OrnMNCAGy9cx3SFsX2Pw9jZStSJG6/jGxqriKD57pmqvooAF/pnxoB57lizhIKQ/sSKSLrtm5I3B97MHhoJ/QfMADl85Rm466qXruS6/wsuulV97sJ1NUTxfz7bZBAigPqcM4oNkhuCYJ6wRILzW8EegfRwvv1tK/ZY2o24MJNhpJFeQwW926K6TN+gjB4v2D7FRuB65Gv0IXcKWUIbrlm1cnyTRtYunzMkuDeqguWLp6FeeWDsGHXcVwS7KUnNkzCp59+ip82HmXl67lI6f2OgPLYQRrko6OsY8XVFnRdizq46xhchWYihgdLqQG/ZXDrAHU9OUMcpBfWcmFA3WLJcXT2qAGlXiy0BgCVJGyarvKqejkaoy4MD8SKrNFANQu8lhzUbOrq59T5JLK9Wh4HMkZez7LtqOu7Homf3u+ODhvDzwug3rhpXgKq3+HpGX4Q9y5Qi83jX74OxY3r1xE8Zj7Onj2LB6vn8aydssCLLOxda/pjCoFPPM2PwnTwC857G3NnzCBTjNoUnZ0dREuNmZlwPo+kj24+uLn54OOpXbB23Vr8t0Va1Hnx7hW+Qj268vDwNyVJr0BqyEKfoQHV9/T0Grh46Q5ifIiYkYD7xX9W4a+ffyZg4c5frFAH1WvXYezJz0gx8bTKeNSpVx8XJlXExSt36LICbrFv1akR5pOHwf2/zhoWpZEHu44ajVaffILW7xVAGIFEm1Boo+uGDlBfcnAjihUtiGxH1zBgfsSbc26oY7C1Xd8L0iDwxbHLK5E2IAADa1Th7PSSdM1zNwe++wK5Zb9/Wdb8dXNmkyV5HAYLEqnfv52Nnr16YtbhYwnX5zlf58t7/o1WlO+S325YyNsCAtJiVJUy5AlwHlf0YtQpNlSxlC/p9QHPZ/stAUg6Yh1Z+Bv03oZMpLC98NtA5jnSqkFb3i5VjPq+fJxlu+SzveK2jjR2Y9SlRf29sIPYTPlX77+KAYle9Qtwz7HhOwy1q/2yo2jWNAh5759jHnDHBZmd3L8fOeckIs+FaNmyKLfo5+CuzzLZxipzz4rdu6bi9JnTpLAYwR81OC/StpiGPLlzY+/4elwRZmRw23lm2rKlTKHesWw59utDEYud7kBvDjQNnjf+0QPi8vc5n7JypMXdM/KaGE/H2fcFdM4tmx7lp35fgr19KlFoynYL+at/yVbYvHkxvmxUC7du3cT+3+mc05bOOY+rYiuNk109O2AerRe7b/7KPBi+CuUu3rrz3SIzjf5Sy9QnmAP1g/0ds5ySB8lIGj+f+O7inAUuuZni8uTGfmTwOY1m3dex9XnDgZlMsdO/HfdggCTxm97SyjNQ79xWsXFDfDnxS9SjuaYootyDaT5tJTlJrgjdc10ftv48/OsL5jI/ZupOXh+1p6Ts9xmV0Yvm+4zt/Lqc7MUqUX9txrBGrfH79i1Y9seyhNv1mBu69M51uudn0V9vTL8nct6ar5kSeBUSSHlA3TM7fibNZuWi3OIU5soRjcUFSLjuFH4/PbZu3QpfL1/2uw17ukchpKbF8/avA+Dh7U0HWGdrVlThWlXG7zJ7P8KFu5iFeUYhgrT98YH6wgWzMCCdG7lwxjCgriSfOH7QFoacJAN1/+AOtHHOxe7Pkw7UFc342l3bUbx4EfgJ10q1C71lcOq4vuvK2eiBW282OAjUNS3XAgC/TKCuWIcl67u6WWoWeM1mq9jU9fJJbHsTAupGLNuOAnWLIsOGPEy0UOvaNr3xkdTfBVBv0DAXvlYsyA8EUHbLx3OODoOnuw9CpixnwCZDBD8IPXHOwj4Dn/5mAeqVO3RE6uc7sYpZtNWXbmQnoOODqlMWJJyPQaAOv+YIISDu9efn+OXnXcj88WzkyZMbB8dXIc8AMq74f8IApJ/v36yeLrEcqN/0SseATnygXpOA+/7PC5HngHKroLiGy034/ESr7+1LmsB1D3BG1w0DQD3ow4KYWYksWuTq/o8GWVpCQD1XkSBs3jcd3rRPZHrygDX8tmcm9pnh8U4boK64ANcoWpaHYgnLmw9dI+dG/ylAPaH6HMrD1/mPwF2hnzrxUKoInwfMZd8wUPcthkVEovbJe9zyf8OL55P52WE8JMt8QIUpKFGuPPYva4/95NJbI6Qt+10N1K9XGUkeYyPgsyGUPNb6E2CzTyYngXruYytRslQzHIvm48dPXJ/nJPYv3Xb5FmUArNV73PMhyj01a3eHBrW5IoGAugKsft05h3m2BD6WirB/rYDoi9GpAfwMzosCvZciljw+/vymNcsysUC926iRZFEfgPo5cjLFQqamJNcVI7C5m3DdNnjeMAzUpze3CvVLIwQiFRkKUE/o3OJcqgUBvCVYXC8rNmy7/uKWlneCseP0AWwY1Ru7dlEoz1sI1JkCq2NmzlnwIDdKkufQvsVtmEV95NfnWKjE8StrmOu4TyRfL++7CRf529Yki3pA/eulPzIFTYtyFVg+z0hBs4DGd6n7sxhXxCPdc10fKOvPXzs+ZdcM6gL10PIIKRKCbVLP68Z73ic6Dj7Ovthxc0fC7SKgriTdc53e+VmMN9113jJRX7KC5sWCYP7LlMAbJ4EUBNT5RP597ywEkutVtQ9COHu4ZyEMIw1pq1S7NNh6c0JxATyzZQhzAWzdRbi+qbrKX2g6784XsS0BZbHz9C6cGJHwfZ16C7UsRsagD8jgBPKityFP0s1HTcohPAtWz+tl5fpuo7lXa16FJrqJxybGPnosji/Mq+f0scrHIh7DZHIachZkKvvnVrGKWUvsTNGy9NoARh3AZ9Rym9wWdRtXeS1B6FjUbfJxtL0OKj60qplYoK4oSuylwSoWeMPjxMF7am3yFUC9af1cHHBbgLJ8kru01548m7mgO2/l7PvCEfZFds7BqNGxI3zT3cVPikX9EQf0L5LBfCwvJGxRB4ogX/ESCGraFsunTUPX/qVZ/W7v5C6n8G+E1orr7rq2CceaVx2OmnXq4GCfUtzCriX4pMpZ5Fvo474UChSKvpnsr4fQWzd0yeRexKh/+GEQplYswC3ROkA9+rdlzLVVpseksFBCg7ZdO4WAAG+Mql7S6r53CwDSVBjInAzWJ46T7JXxkhZ1bgGVDjrCDwrPpAVtbnsrlntpeX5esi0B/h9Q/Pll9r5UND8mwEG4Ez3q1IWbqxvm/TyLcbzI/bTtiGk8tl4AklshdAf5imF45+QO2i8q4lJkIAvt+npoNbsx6pqxoWL/0m2X7FcB8OW1VhnuCIAkYuYhfpcedb0aZ0W0cv1crmrWnAeCdfvZn2SRjOeKbXReFO61kYWWHPiyNGhaaF92qzkvuAdbj5EDWay3X5SIqY+9jhEEDEdTWBtLBs8bIICkeOyc+CYEZYtUxB718qJncRfDUe+84V+iNVl+F2J/H3n+4e3IHlyIWWi70fy9eesWzm7qY8iirjvf5TTR6i/1ehRYhDw0juP44LqYPu9nWzJKrf6Qnib9gsS84IpWS4ihmO9Hr65jHgFrvlzIftdildc814l23Dr1LQPGUQhg+TwhTiUlBYbt4P0XqSLVtDnX9bEi1Zw/aRV7P9IjE8YqISl+R61d37VIBh1s1wtxJ/L8LDJ4Y/pdPX7Mv00JvEESSJFAXYkRb1i+IRNzrmbkwr58DNw0r9XhGvgjBNQV1zctoA6h6Qw8IFyp3IO462CnNAne16m34cmx4FOmIVn4V+NAd/sbi24+6msuwD0Lage5WJHJqTX3fUTMHzYJ0hEB1Evdn0+uX71xSbp0LRpslY9lDDsA1O3K2ejGa3TSkF6BsZ9/zIGS5rVeGvd0W4oxaLlNDFBPyKKulG/kWjj1fez2xGOVj6PtfY1AncWj97S+1162T80Cb3RYWA7s0tXW0fuCDQB1pS5ZW3/GLHlb+jdkMev2gLonuYy3/4wOYXv24MSKBaomcLYM3Xwsb+kDdXj5oPnYKbhEMfXZ05zHCqYg4JZfuNVAfjrYNyx+I+FYcweAupVLs6Nylu3SO2jrrRu617P1sZDJOQLUP3j6gn6IX/PGXV/HrfwBzZrUQu4nPLY7wo0fvB/9fZAAbHlcitUitZMNNgjUn/Br64bVScXLceWWe8/nDxigLlW8GldQxwPq7DmXdOy5k7vWMkVDjTEridCtCU7OHGkVujVjyRqKAW+ADd/OQ//+/fHH5T0MSKR6Rl5llG4KDzQJ1LegPLaRK35F78vi9xzsM/3zc44BdbF/6bVrgggVkLHn0mMu3Qmy1CscJ3E8Nrdzo4qsHvL3DLGncI3kU+P9BtacB1oKH6PzoshANOzQAVG/dcUvv2xJEKjbnxf8OrG1ezZTDPcqLJj8Fau3hSRWDg+D5w0FqCuegA/XtsEUsrD2my1coWU+yQTUQQaQETQOR5Z/KM4/4lq0vZsZR0/Tsk2Qnyy9RoE69Oa7rL+egk48pwcANe8tF54mFxa349w/Ir8X/cE9QXqNacI8IGplC06QVV7zXCfasfX7T1ks/IWr4iJRERp54ZeBvP++D7O+ptLmXEeu75Tk9bZVCzXB0/CnmH3wDO1DWfBcnnt1+92xdsnuUDgDEnV+lhm84n7vJkj+rm3jCldHb/940W7zX6YEXp0EUhBQ50LLWqwmWQp+RTZ3rplWDi/r1q1DyIfZLSQfChlP6ODOVlJWu77LCW0ho4m9be36Lt62fe6ulQWjrJocRKtvBWmIrJenqrzSglwmrXBFl9m8qDe37By+uI8drAIjrrL6RqXKjszkWlU1hN8nChE7mTctdwncvW8vtm3bhobl3ufyERvF7q0r4EMkVX4xxF5MMlyzZhsjzSpXlYiAKMmNTspH1kceBBUyFSNylu99tXQbudoXR5dCFG+luIQ6OAccvp5NAlHB0m5TnMFYcXW58j52LZdxSSbHQLS9ZLBch/NxsL1aHgWOxvCrFQpq1357ng4vBaiLg9GelS0JsF5G9cJ0YLcX+6w17pw4y3r9esUxXrGo/yePcKoXBAnV+yFExBgvhZ1YLsjk+Jee+RuhI7nAx3ooS7Ad1ne9fJ7nRCN6P30hTpopk8/z20zhuGE2P/DLVLjxaJQrVxb/bJ1gl41a/h7nxNcFdT6ZyrdEndq1sWxoW/sKCFlQUuVsqXFBFmvcqugVFjt+QeNeYc11QwB1Cdhktp6xcn3uyADS+t0boQD1vrXLW8eWu5+3vgVEld+LfIR1XWO9swD1CL4ezvy8nt19hCTuUH1s9h01UBcNVq/Tcn0eS4C8UaMG6F/H2gNA7jM3t/KDrL9qP12w4Ht4eXuhDZGIKTHix+74QyEftewXUTdZ+x4E5EM9UgDVycVduZuLA/K2OSPRlZQ3WgdkvXapgbqNgkKj3y39oHYF8c+HRYqr8a3fEVK33QsXbiE/vXlBtk/G1VC7xzC4ukgmGzus76JeveoXtDofKO8rqVzT0uyWldQRnH1OWlb/3R6KytX7QzDuQO+8Ice5+jnLOUEq3mf1sR7fVqsFkdsaPLdojS95jpBcPAfuZWDnskWDuhGnxTx2TlE8GKZMXSZKNjbfodNfEDHlZ34ZjOjoKBSpLm7bULVP1tsGsHkU5Wzu3zdnb0S4cIt6rJMzY3VvGsJZ3SV5r/ocaTn/yPK0znW9vmUKpVKBYSrAyNeB7dtXIJoUHpVCPrV7rjt5KxqVKlWic11lXpLqXPf9wu9x7do1OtcV5vkb7HdFoW3v3Obouc7o+ZnYmQyt88nV79Iz9qMw6xAF1fAw/zQl8EZJIMUBdbgKMrkYubWJdUyIXbJxWlzjxPdqMjllweIrNA/msfk93kKc4HMUr6qkNGRdU5KWi5RueSK2HtHWEPZFvWTMKI/d84vm9OnTacG2AurOgi06TtyLom6/iKGHYC32iOMxtDKS1kJ9pZKPFIelPnq/q6dBmgI4ROz811cOZSRLjgJ1iwlCna8AvjYx53bY1+O/ajhWXKra5csCv+kBdXU15d+OlKtmj0+w/o62V8ujwMEYfhvyPJUiQiskIdld34UF9ua5iXj6NDxRQJ3J11kQU8VqXE8grnUCxc5apWjBAi2DWF2L8J9dBS20ivVdXg+lmQ8BdZbcOceGJRFQZylSdSG0uwD0MUf472o2avk7XdfDkjofDyJVUqob+Q/7tPEUkBVIqpwtDSGSNh9fhJ8aSezEG9C4Oyf9tEla64bu+iNIM914e/3FevlIrI9pxfpoIbHT2w/+v73zDqyi2P74SSMhoYYqRVBU4MUQIwKGEBBC702CFEEFAog0KQLSpUgLoAiIQqgSQbFgbAm9CQgPkcgTfzSxPB7SIQFC+J2dssnuzWb2JjchCef+E7h3d3bmM2XnO3POGYvn6abvSpeArOXHwfRdgrLKtyffkS8qgoXqy07iPVNEvGeuWrxP9VNSTO+LIuJ9cdXLi6VfXHCVx0xJn3TLnSxTfh3K5eTvEoPZB1t+X6MrHnsaHQWDy3MXizPmBqbqFzJWgw+PUaN/zFHfLeufL7D/cGYHCte5sHLWfJ6E3Fn9ejS8jTurbywSO+Oqdqiqd1G/JUT9OgRplPdndd5ijsUj2lEhMS9LFD4aGH9PfOz1d2V9oVBnPuVLe0LNGniqgXEamFo/VvVRgluIbJva2bCjHhj8NJr6x8OiCX30U3ZYYtLFQqRsex6pcIVwE85F9/RYIMZ5nUP/Mc/r+PovHvvJ/8pj1ZT1rhrzCGBrAAAgAElEQVQ3Vb+r2p+5f6FQtzPOu6zehWVsr/KHXHMcsEN56Asi4HoC+U+ou55Rnk7RIcp7bi2NbmI/Eiagb97Ud4RvXm7NL+UrjxAQC1i+KdATdzRXvRrKzyXGSMX0cSWB7OFcvSu6Ln00Fb4fiL6wi3c6HrNE44YrK/HBScsrAEqhJcD5zS8ZhXBOExCCfNu2tSwY2LI5YkHKyxsGab7+/dvzYIQ78Bi/B+Bj2d9t1lelWk1x5/5bWD3OKLTtovOty08x+GaU8f7xY4fD2DFj4eWOImih3QTpOlsEsr3ehW9/q3bB6AobA58vm5OhZY+tTNNFRCCHCJBQzyHQ9+sxeUmoa4xmvt6MmXTVbtr7fiGj5+YrAnzHKu7cz3h8li8sbGyKUpyvyno/C5NNnAsGgnZe+rSn8XxijIKc6iEuyip2CGncuJ91nwefjcJvGvpYB1xcBgNeW6qblud4ScTOc5MOdWA9mr773uFbzVcL+DAf/94VC2LwOwBux/IAfKz6u836ilobCzcTE2FWn04MloWDkjXIgsFQDXfkf/mgO7tGmr7fSbrMfMkvnuUWVU6n+wBUXZaKmN31Lk6DalirDIzGjaDVUYt4P8tSpulmIpAzBEio5wxnegoRIAJEgAgQASJABIgAESACRIAIEAFbBEio28JEFxEBIkAEiAARIAJEgAgQASJABIgAEcgZAiTUc4YzPYUIEAEiQASIABEgAkSACBABIkAEiIAtAiTUbWGii4gAESACRIAIEAEiQASIABEgAkSACOQMARLqOcM5/z3FdFycPKUs00FWRHrdm1WCwYMHQ52mPQQzcUBPMXGu103xtTwvzuKUrPwHnEqULoGC4lt5bqA4H8dbnIMoT4PL8/TcxXFsbqd4UeQxb7m1YH7VoRqeo/1F9wrQuPUgyyBwjv09txaI8pUrCNgMKqbnVdUOc0Wh8nAmzMf5ZbYorkons8/Pb/cpj4NUFNhyPsbvUwbtszq20VnOpuPgrOaZyvw4O244m8/ccn1W6z23lEPmI6vtMJ/UOwn13NYw80h+Qjv1g5iYpVDiThLL8YyRPQznjjpdDHnM0opREIHH0Xz8zSGRhDe4uXvC2A97QVJiEswdGw3Dhg2Fx8v5wujRb8E1jIhLnweYAB4HPWHWdPC5dgHeemsedJvQDSqUrwCLXnkHrt5MhPwk1Dv16QveKSdg3YoVuV6oV3vhDVi7bgYsC68CsVtOWh+r5tDfH+C2TEVXE7B5TJdMSNkO1U+kKzIiIN/bK8fAuuho6D5ocuZ4uSqdzD09z90VjawrVMBF0MaN0887Crb5K1dC3VKXoXGzbs5HN7ecj/HHKY/BE8cO7oyPAT8/Xyhy+284sHs31Ma8OPUR5Yjs1JDd5nP3HEzEqO1T3jUe36vMj5PjhlN5zE0X26x3ZfvJLWXKajvMJ/VOQj2XNMiAHr1h5coVMLJ4cTh79bLDcSzVuw2FmLVREHjlMstxkrcP+/vphzPv73mQxRrCzoQtcGDqs3jO8Q9wJrM8i1eHA8cS4NzHb0L/odPgv3o6fuDm5glD14fBX3/9Besn/ggt+3WH1gFeeMxGNFz72/jAGetH8AH9lj8MixyLoPjv2vdjIuc4nquCS7QzluJvXfG3NB/L603lG/9ZX8M3U9svMzyPpZ32ueJ5aW9K+7vd5zpgtiiH3evMz5Ucb/pwGwnfJL6WLbnOiLbgaX5gZstrt17w+O4hsyeB128HYM6cr6DuhKcg+KmnYHP7tXD19h0QG+uZbZW55z7PhtCwb18omfItbFixEkBaEOSeHIqcBAD4FYKbP0+C2NhY6PyqOBfanE+r/u5dHabgsVkj2wca7vC5/TP8ihO9qi2HOlfiEg1gS8I2KP/jAgjHe885d3fOX+2O5UZ+145OghMnTsDTTQalnwdRrtBif0MiHuPV7tFH4Ow/AMLewvEeMU7XS9kBTYIaQBxea/wEgFeBQrD3v+9BkSJFILJ4rXTfQzkPJP0n1ug6FFZGR8Hg8m6s3I7vHZvtMLcUyGY+VPOE+Ws2Q0REKyiWzF98d93cQZuUj+0fyf7v8uOoXCWwXZWOiqNvEDyBx6/9Z3a4RT9QJGASoNfdC7Abyt38k9+YcgN64EbD2u/+rcqJ+B1fYPh5K+Yj6NIlHE7OHwgDhi227sfiLuWxu2IcjSi6J3PjnuV8TGTAowqEIMc9S3tCzRrBcOgvU3E9AqHsU8Hw18aeUDekCew1zdNA7JS2alULN3xi4Cb4sgR2LxsI/QctTjP/k+ny8enc6Qkwd+48mDU33vhAVX7E1epxw2a1ZfUyu+3QuypMwQWX8S0Lw6fYj3sMns2enGj1fJv1rmw/WS2fq+7PajvMbfWeSS4k1DMJztW3qV7AmlBfuTIK+pYvA2fPn9cFiLD0df0L2G4BXSTUZ63bArVr14b+gYXgEo5CaYU6gAf0fC8A7ty+rRTqIG2j5FZqDgj1qZFcnI9f2hdUQl0XxGn4pl0oyC1CXeeI60GsXL14GeUWtV2hnuny2hXqJQF6vDEIyl4+RULdbp/N1usCIAonFj1qnoGQkE7w27X0H2bZ310s1AO6TMGJ4Hjw+jrvCPVncQK8d20nOIwLE1ZCXZbL/fhuqPJoFVj8aj9Y8MGXD4xQh6JVYVVcHNT963sIb/tyukLdTjvM1q6QDYmr5gmaUNd2Wjs/9xR7emDw0xAXHw9x6+Znz4K+q0zWXZWOirldgWSVjsmku1LNhvDtt9/C5IgwiP1+H7iL++wvEJcCH59C8O2p4/D551/A9NopEFI3Ag6LeYtVNpRCy6Zgs0rfej4m7kBhDAUKQMLmMXDnzm0Iat7HmJQNoR6KrlFfrZoNXSIi4LvYH6EKCvvfvh4Dn234GDqgWDd+1EI9w/zIxJTjhqoBueh3u+2wRE3Y+tNB+HPtYGjevDk8iW3j8vXrD4xQz3I7zG31nsnmk/+Eusl3Wng46wOovhJl8n0pIQDqGw2m33Fhmn2KpfC/+kBsep6DcPb04jck+4sncAmq+9qI54R1DIdonOB2rFyRCXHpgipXwFUvaL3+VfkxNxQrnxZTOsWtXkAqoa7iLHaQEn8aC/NwpXTcu1tNOfQAdzcPGDi9C9zGHdL3p8XAc21bQdPaVWDKlIWQdJ1fLneAzcVT7gBLQdhb7KirhL3pAWmFaHqC27yj7iDETYLUaaHODSsgaul0ZkGgFNDOlteuYLYYgDJbXnmfmZ9mwcAWRmQwBOyXg8aMAJ8bF2DO7GgI7VoLQp4NgSWvL4EkXNhJtshXpr8uUJPf6i62tO8c5/+/K4IluJXn//cW/f2e2Eq49T9xn/A1dxcNzRNXGrSPKh23ylCzbx949Nanxh11r2B+v4co6Z2jIj+ihF6V+D+SC4l8iYHstrhOjGeZ5mG+sVQQbEv4N/x7TNv0haOyv4sEfQLghXHjYN3gRyAWdxJaDVkqfvDjfwvc4H9v85HUTTQIOf5eEeNOaPsOzEXnz/iPmAmo/Og7i6bxyeF9IX4vepfXn0y3iPj/VbCZH/lg0/P0cVV+7+4O2gR218pxBlPR1PcKf97cjxdBOxT0gzrMgOXL34bEgwswFsDQVKFueg4UqQpHEhKgBuwy7iTq16G1DAqGI2fXsR31bqVD+Y66/D1FtF8RG8ThPWdVLotyy68dfE5t+qQCtiO2oLGsCdRCC4GDf5gaoqodqvqpTM69qmhvfOcUUs6KdudkNBZzfYj09fKr3ts25wkOAq5wHVgRHwehFxZD45ajUl1QVM+T7dpTjBfJfMVNr3dnY9SI/Lvd4+1In0fZTUeVXwu++rzO3L8WD4Ong4Lg8F98HFe1Z4f5oay/up1RqG+AlW2qQuy2Xx0XjFT9wicQArAd7x+JO/xNGsPHR/exedC8qI+MDdpU/k+Wz2QLMnosH9PvIEygW/j/ynfUxe9F7/D55xUvPi8teoe/t/TWbHd8FrkL7Doc561zYXg5btmiW/SohHrhIFiF7bLU7inQf9g7cEYsgEROjoSRI0fCK+VKwNmLyWkWHhVCXZUfvT8rxg3TMOLwX1U/ljdYtVcn22F4p44wc+bbUK/RINi95xvYPr0+Wq7utOzHDvVukR+H9qPSKapyyd/t6qYs6wJjzVi2Q7v1nst9+/OlUNcmOnFrFrAq8rl3EU6fPg11azczrEQNnDAfxo8fopuI+Vw7bRi4tQY/ECeKc8dwkzF398vMxLDB43UMO9pmX+2jOzYZfILCO3VmHa1lgy6wZ88eqFCGz4ylT3d3kY8UD96iyuHkiH08Lxt8vuwKdXN+fO6eN0z4HHxTLHxazOlcObEfd8gawCkxP9a7iUKoKzmrJly4m84+hcXShdwplwJDKjE54zGPrOJ6KwErBWHUQi50labypvRzg1CXIp1lDZVGeqb8MttOl/c+C3XWV9K4JkhXA/8rj/D6kh8ZVJBb0IGn2Ml1tVCv0XkK1K8fBilufIJX7Pq/Yfq06QDXxVQHBcC/6jwLz3Xvx373Q6F+LOEYxC6ZxTOGQeE0X/M/z5+Gsg+VhYf+FWorncvuldl1d36abhDqD4UNgM6dO8Ndd17Sy0fWG3zYK4VFQGhoKKxbuh6GjhwFtwvz6Hv7Vw+BgwdxkcHFQj3LL0xZnxkIdU/PAvDlrk0QGBgI00bMQ0uKt8DT4zIkJ9+FPh1as50tOa7e1d5w+CmfJAQW/tvgK2ka5x3eF+L3RaNaMd/IC/5h7L1R9tZpMT7PATv5kRNh83ioj6tJ/H0zdsIQQ36TPEqz/6e+V/zY8zbs+xxKliwFHesMgj2746Di1Y04Pj8Ph+X4aCrXZQ++olf2vNH0XeansLjvjt9JSLqVpAv1ZuL9NHPkQPQ19YPxb05l6ZhdrizLJd8X4j0jfU1lNZtjm8xfE4um2y1S38sWPqmaUNdcBKwWeJXtUNVP9XYYCL2HDAHfChXZN0XunYXt27bD3k/XyCts/TXzcSi/MP3W5y2m97a8XzVPMAv1gC6TcKFqInw70DjBV81bEC5rZ5t2bEVLtyAoImLR6PXukN/0fYejVy6HRC1WSOFHWL36p3BXDX0eZTMdzVTaMK8z8ZECxfvaKSjoWxDj3LzAEOvzuvNFjf3r5mn2e5JXWVvt2WF+KCqwqEKoK/sFCvXxuEHz7O+fw4ARk2Ha6llMgDdsaPTldpjXIcf9aHGTVqin5XPZk/f3q98LSyLBb+O4YdAYFwRijh6E0qVLQ6mkk0afb+V8zNTcrRbEFEK92LPdcIFjLUS3x4XYraeZUNd21GN3xYC3dwGY3TAUYnf822mhDqoFOicXIhw6t2lc1YcJ0zhl2b/E/fo4r2iHi9augcTERBjRdz7MwXbStuQWhwW3DOtdZFDVflQ6Rb6/lOOGTd2UdV1gsx3Ky1T1rr/n22Ut1oatt4HzF+U7oR4Y/AxMnjwFOrZtyWkUD0Uf6l1Q+rAYsKTJybwG0KhGOGwVGwVmdNLUfGRZ00qhvLBAEHTDidXavmWgEa7ob/0ff7Ft3LsJd35vQ2RoU3ZlGQyqFINBlWpc+AEGoe/Sot2FoefYcbCqf3kIw/t2CRtvlRC38lHXJzoFgnl++hU3lMv84nZYcTebSIkBc/HErtCm3cto6cxNs0789inzmWzUsIsRlZVQt8kZxIR8ZSsPnGhGwI+Zjf4ldpY1QS4/Gfp+m3aitXvSCl7lzrR4iFmop4WjPd/BRx2fqz0nyZtHwTP70ketNC4YWHZpkY72e9oFBnm9tDDQfe8zW16LHXiHnW0LUz2nd9QtFgYkF7v14vxQqLjDoxZUQAHettMT8N50FOb/mJ3y+E5n+R4ToVbtWrBlZHO4eesWJBdsAZ1won/v0ib4dMVyFMb1mK950JO3IAEF/HeLVoC3jx+0m7UE9u3bC2fXvcfSqfjia1CrVi2IG9GRp2P2UU9pAgG4INn62UvwtrZQcMWdjT/1Jq6GCxcuwPEFvVk6yeHvQvvOz8OTNz+A999/H86fKAm18b5aYUVhkXbfxVQnE1cwG4Bjb4+ePeHFf1WHyzghd3CFttvfLYV6GVw0LQBr921FPlWgyvXTLNt/e1dmf0v/9DEbR54ZwxdirYU6F8Q9p42B8WOHwePXuI/p3z7l2N8SP6/HdF6AH934zv7yER3gm2++gfZNuEnxeZ/KuDAAMLlpCMTt2AfT9v+WYX72u4nxeTi3gLjh9ijH7XMOTuFCctOgNvDqwIHQe8Y09rVcWHAQ6gUCoAROaC988RJ8iSaibUfuYRP9KeHX+ftlG1/QnLNuGfq8toOK143l0oX6jUCYiLEAJrXiK5wyP2ahXnvqOnjzzRfg/CdL4Dk0vZScy17ZyZ+36yH+3rEoV5eAMLiMY3rk+oMo1GpCNVwQ1z5SIOnvL/EeGt2RC+ICiWLA8ryQbvAofLOydrBzRxRbCOvXbyLnKT7W7dBmP739JEBBP3hlxsvw2//9Btvfwb6SmY93gJgnlIfnajSA7ReFb+/qXjAZF34mvbODpfra5FfZTmKbygF8I0DshNc/vwwtJYbrgkU1T5A+6nq7/9sUk8DmvOUS+ob+gBYYfodWQ3irF9PxGZYwMt7plPn5fQu3aLlqUS4Aq3R4fSn5iPYzvqWbiGUxjc1bfjuxkcXK6Bc5nmdYZXJsd94iim8p1FGAs/7V4JKYj/H54bp98VCqZEkYWPVh1i/+KlEFdh39CVZ0b4CC9SAUEy6O+rxTOa/rznIyZOrzrP20elhsJJnndbJcH0TgS+EudOvcjy1otpq+EEaOeA2GlvXiO9h2x2dZ/X51YDW6oPjvHwED0OpJXw5VCHVtPrsOYy7NatwQYuO3wYJVS6ATbmoNmRQDY8YOhC/HmmMe2dtRB6v86H0343FD1cUHTp7EOLevjDFBsJ+W0xfC6uFO9244a7d/qdqhEJbXD42BQYMGQfS2olAD39tH3g1H3dAQdv3NYxso613ZfrhO0YJuZqhTLtnTO2XN7dcM1G7/clU7tFvvJNRVTd/Vv4sdWGk8jh1HC04UUWwbNwGSDeW9ZvDO6Ddg8Ps7082AFMZb+lqYcBaqxUx3yu5+AwYMX4zB3/gLJSyiITdhf7g668iaUNeiHy9vVAkH4rNwSk60PukFA3q/BEvieXgj1QvYykddN53DnZ7tx3bAkYm4co5l+j9RqswIde1Wb2HqqAl17bNq9Ri20uu0UFdwdqVQZ0J7cOoua4a+30LoGnZlsZy2TcgFX4cddS1wHH6kQE9PqLMLpI2tyZcexPxU7uxb9g55nbzALJTNNqWZLK/VDrzDzraLhLql6X+ahZh0gwK6ehgxpyeEepfuNWD9+vXw505TMBuxAxU2cQUc/+UX+N+6MSyFZI9wKP1sHejVtijM1gT+jaeZUPdyPwTfLcfo7cIXp/bwqSj8kuHQwslMuLeeswQ2bdoE7vE8NoCDUPdoBR1wAeDirwth++bNaALOxx93DD7Wpk1r2DqyMRf4KNRbt2sP+xeFwvlTGHIruSb4VXkMXh4QCh988CEkJhxxKbmcFuqFjm5DQd0QTnmYTLsv83HL2vSdL0DGnfsZSvj7wpRmIWziekWaiHvvhcEoRN/ZW1wX6lp6n2Hwzv4Y2Xrq2k9ReHaAA/Onw+AR43Shbpmfe3x8rl/whAg29Qd7fsKpjeDvXwJeaT0Qnx8LiXpQLQvTd3x/sIXeIQ9DP8zfsp0lmOnsz0tbwLfoItB8+GdsZ+qrHbG4M+UBY1uayiVM3w88/iL6Lq+EZ+4Y82M2fZdC/V83TsN6TP+FIe+xaNJDWhflz5tyPMNyvd68MxMgulD/33GD5Zo+TKUR6ml3XKXBh6OheeaFuiaYlP30yqMQ1qYdlAwuBJsWLkRTlVSLDKc6DAr1ScirZ6EdXHAL396jX78OCceOQcSr7zMB9/nuT+AY/n/Gy6+x5C/5BLOFuJ8XNOQCX2woqOYJuo96k2bchWJBd6Org815S4dJS6Bnzx4w4ElzzBhz6dVCXZs3vCx85q9alCsjoW6Lz1UehDI1eBrv/6tXj2angDRs1JVnXCWQbM4PJQUroV70Wd6/9g6T8zE+PpetG8x82he25cK8Qpd+MPPtmTComj8T7lfrdYT4+E9g36ti3qmc13Vn48ihs5+xIGufvo2BRrX2YyXUl3Rm48/mb7nLllu95pifr2FVC9zN1nawXSWQbAr1zYMHwpgxY2Hb8SPQOLw1VAruiNw+ybVCff5H69g8uG9Yfc5ZLDyV3jcUBgz+EM7a7F+XVO1QWDZ8NTWIWUr9ejsQiuG4fmlTL5g3ZQq8viTBXr0r20+qUM9Qp/zwkC29owl1Lei1pW6y279c1Q714UqxQEOm70691rJwsfAVLFQEPomLh44BfGX+bxzEtI9uAiSeULFWS4iL+wqKCwHgEG3SFN3TA2cMhuipMopukd9YikkeFdhfs4l8OUU0d1lg1QtY9XvROn2wPMtg5yjjSqTTQh0eZ0FCdsfNZTt6d0U0Th+zqZXMuML0Xcm5YCA8jzsy65u7sZ2w/Zk9F10KUZtCXbVzbddX3FnTd02Ip91RT6/B2xKiVqb+5gTFDNfp8ip8353mI2fadn3yrcrnpGtoFgaUdG/1qdYJ+qLp+g3vh9jvP+2cAQe//BIFdwXw8vKD5gvmoEDyhtI3RfAEkYpuIp/Ehbo5envtoau4UH93LpSt/Bi0HN0ONmzcANfiv+YpmHfUfV+BLijYSvv9yH5OSeFelh7uVyEJd7JjxvbhQr3pBGjZpg3sH1YXEpPvgNlzxdV8XsJd+h49esDgKo/CZSyP2XUY7PZ3xY76ugOb4OmngyGqYXXuG2oR1fyJFybgTsFk8HUIJhcAjwbhpHnPAvD19YVy4pzHJC8eW8Dn1u9cUO+4w33lhz4Ol3DnOyDkJVMwHz4BUOXnwGN8fH4GTvL3hSffuXd3SzKY7F+RE5klbdKPco8Tw2jcwYqo4WmoOh/4E85g/qrUHQT1G2Ck+zV94ahmGttsMLsuUUzY6t/lO6xnsV1oXIp8JXzb0XJAMyX/z8n5Bh91KdSrHEZLhXSCXMn3jrJcPpXgS3wvN67JYzhc9fJhFgkzm6Pp67bTbKE7ral1ivCFL5t4AF7UhMU3p9l9qUG6HsHTQAqg2f84JnD79H3bwMO6HVZ1qp+WSImHjZolzG2RIWc7jGzHkcF8geJCcS6gV7wAUbhRMHzxdRbN+ufflzBTZJ8kGcuGP8hscq2aB5jf91Hr18FNNJ2d89IrnJ/NecuMNauYIHn+uUa8/ViWO2Oh7mDBJ9v3wsYwBOt14VYZDtwqHf69kg9aKhiFOs+w5fMVUd+V8xbBw0qoF67LTbtXt6uIx1OeS/VdL1kHth3bBwfe7AoLlsXAqI/WMM4dw57jKRasCF9gPwm4tJkt7FxUzuuGsXHsP9tewpg9U2Bq1HaejpVQV0W7tzs+y/bgF8J31A8M5kJVfq8Q6vq4cXsnDMR2sDiet4MyIU3ZQsY77WqxhYxUuzW7O+oW+dHbb8bjhqp7d3trCe6oR0Lvijyoc90OLSFmfQzMer03P57YZv9SCnWxwdi8RIJwpeXj4/bti5nFbuOGk+GpqsFohTcgw3q/pmw/XKirxhWwWy6VbhKAlf3LVe3QRfWuahfZ/Xs+Mn3nDTlm124oVaokRAThRFGLjmgOqiGJevKJNqQkpx9t0hTdMxAHQ0P0VNFwv5/e2XB+uDnoXE4JdfBvgEGctsGhyVkU6rhj8wUOvNVK/YnCOQT+ucx9cR2CT0iOqmByKs7YIavjjlDCnCaZOy5F5iOTpu9WO9dOC1HMh51gcvqOudxRN/Vwhx14ixHAKnie+XKz6bvt8pp34E2+707zcVKoW5XPfIxedg+QDul7BvGvNN/hxx6DoZEBsGvXLjj48WFdAHyJO+Gwc5vxVhkszo2bvmck1MHbD16c24ftqKuE+pbNI+HCwYM4jolwSG48TJpnIj+wKqeFeq0XujGLoj5lcSJz8WK6Qt1Wf88BoQ6+heDw6Y9xR90fRrdownfURa3pQd5kPlCof4Y7yN1eW8SuSBUu9oR63D0+PjfwkTvY/Pgm4UKvB7NSCfWidV7G99CH8KSH0YRFE+opd+/CcxFvgycGitKE+sVTp+HJkF7sPdhh8kb0L+8E1f4yCvXqh4Vv++0AiMSFn5lv1TH4qEuh/rvVsVHivaMsl7t83/Kp90JhkVD6v3vQdSwUtl4QC+0yeNk9H75z36EMrmokwVPVOxhiwwA8AgW8C8Hpk++yncS58z439Dfrdpgq1O3008eKHoJl2o76zUyehyjbz5AQlr8/fCuzvx+/Jt/TqUJUCyK2dNZqQznMQcxUE2qzMA3r0plb+FXiprpSqKvmLZpQr1O7DrR8umbGUaYtTdZ5MSyF8twGEB4UDlt010O1UM+Qj0WU88wKdVDNW0QtZSTU4+LWwu5hjWDB0q26UC8a0gOF6GpY3rYm7Nh+CDb89QeULlUazxkXMUZkLIl/dnBLiruqed0wtBJAq4f/YDDeefNcItRtjc+ylRZrgK6l22D/VGH6Lb9XBZMT40bi+n54HO8ync9LU+ezhd5B1Upy1wC9N9gU6lb50dPJeNwwdL50/qMJ9fHjIqGaOCb5RkFPPCb4DVgTxd8LUqir+pdSqAuX3XqF+dLHTbeH2V8vL4whguNhUJVB8M8/F+HMmSkZ17tNXaAaV6RQV5ZLpZskU1X/clYXZHO9q9pFdv+e74T6xl3b2YpTl/rPMHYhnfvjitdiSPxO+Kg7RG3kAv/w91HMZzTiVX5OoRachH1EdF8vL2+Ix5XO349+z485ET4NM4f0giBcKT91jncoc/RQZQcQNVw4pDfuuKyAr0Zz4S/X72V0YvXxbPxYpNZ1bqHADoUr13l+w54pbwg60mPqB7gi+Aq8+DBfEZywNhaPx2gB1yUf31rwEQr1Sje+hvAmXVgMfWwAAA9gSURBVCERo0GGo5COw8jCP+EOTVDLF418/PxZNOFPZnYx5tsuZ+ED/zOagGovmhWz17L0rVfwLbqE3IG1e5yYhS+0sx1O99XGG+0cz6aF+9fEuNXH7LNuOz+q8qh+Nz/IfL1JuNv1FXf6eDZFPu0uEDhwE0F7prS8ayG4FKTduYUOFCjG/6Zg1Dq0POkxrBkcP34cDm7gwaUqd13IfNQ3TEITVtzJwi1ufr2Mxu6W/nnoqTvqL7PLgwd/xXY2t89FE3p3N3hu1GQoU6YMpByexYPJJVeE+rgzVyGsA6ybjn7NN2RUblOUebs76lnlI/GJCcaPk9Dkc+nOdI4L4ybnlv1deTzbDFs72PKc8ICIN3H8nwpVcHKjfcznsU8SvtOVxe+yGB6/fMFjZggfdcfo8/JKm0IdTfE14fl81xbsRn8RnMvn3q/wN+6E13saj93RfPpl0Kf1PMq9PA/77NalzHXruSnL0ff+JTxveTCPliyyMT7mEAbQCoaTUZNgBAal+vC/96A0HijwsF4ubkTu889BviCaHAZ7EnZAQCkR9fo292X/x68IJCUmQc+y6CuNgU2lUD+9sL/RB1UHZa9cr5k4+8AFlsK1X35FzuFwDLjp8sj2GCQuzcfnTgJcQT7V6/IFB/29YGlCLW5WtENlP71bCsrhQlz9ofPYQty5z1bxhC2ivst2dHIhnoM9ZHHqzqIwjT21Suy4ieyZ5wnmnTppOWC+TjVPsIr6XnbvUOg/5EM4Y3Pe4l8b5yPxK+DoaozKPXCizl3Pj/5+56cFnDzxMVswWTafRyuX8xbzcXFaQMIEnC/s+nK5Po9iN2BohYzSUfKxK9Tljt+WtWwncsm8d9jjHcslVxAs5oeiHi191MUGUZ8WdaAGzg9PnrvE5pmH4haw+ekzbRdwl5X5TQyuDdoC1KPBwZAQN4blb/qCkxbzuopiXseDzsljrLrWeAxu3LyBMTy2o0VkMFz91hSbSbWjbns+lr6rp27xohLqoh2+Pao3jltdIPabw2LD7HWYjeUetWi3YRywdo2QlynyIy9TjRsy1kGLexC7UjttRB4TJ2JQ7f4ePtm4EVbPnmnIX9r2owUFVekCULTDIGQSjeNhx8qVDAuUcqF2x0geHHKQONbYst5xIS19XWBsP0qdYnPcsKObeH9X9S/FPEGn76J6ly5lbwTCPtQ5LcP7syekWnCZmmMO/zdfCXWNXSWcJMeh0KzgxW2oD/xxCz777HOI/Ncl7qNuikqYksK3YjdHj4L+KNJlxThGaXVnpu+jB/Ao8JpQ1z7jR/bFidN4jLrMa84cZV3ZAfQBJAgiNBPwYeK4JfA0RB+0CiaXGn2Xmy7++Qs3obtzryTLb2nvS8ZjPEoG4groT1CvAI8uv+HI77B1yxYYWgc4H9wxLIUvijN4nmVBNAn9x6scC3Z0BM9h1UzhpVCX0XnlikLZ29wF4MDuA9xUxyZnED7wyz4azVbwmwW1UKzgp99D5A7sTR++J+abxJW75fFszgrX9B8L0ldb/qw6R10KdWbent7H7LNu8VyHr1XlUf1uStBBEDt7DJxML52FiQyD/GWjUGcTow/aWZgwK0CjUNeE8ZPhbdiFKfd4ePmDO5fCwc2a6bvYi/UNh8p4XfsQdCHBz208bkv76NHYbQp1KNkdOuAOZ3kPHo5tw96fUPN7QGjhvbpQ175/vMurEBYWBj4p3NTeIcq8E0I9S3wkPmGyN6r6MRRg3dM5D5iPm5b93cVCHcQCxNi21dlzzUIdRLCvD0d2MDSA7BDq2gMGvDkO3sQgdxkJde26+StWGKKfS6HeL2YXBl0KhXebiGjJItdyQcJj81po3KYHJNZti+/Bz6E6mtZrn+jo5Swadq/wKlyoXwmGUujzeOT7uRjN3Rd39P5kPugXS5aBdth+nRHqdsqVnlA/jTv+rYN5sLk/LOr91olYbEed4LTw2dCFumVQMgFE1Q5V/RSFOvsEtYWueCyi/z0uPa2ivkuh7vF1FEZlHp4q1KUwWM6DfkkXOfM8AXwrQjfs72sHYbAv7TpvPuCaT5EBn4znCQ5CXT5/WTg3tV/2K0tXNW8B5OeP7eNc7Gg2D0hy46cP6PMNKUTb84UnHy++UeGB0660pyrIYHJywUm75g3cgVyxgJ/Ko80TtAWsPop0lHycEOrac0e8+QqbtxVI5uNz2nKlPe3Han7IbsJPRkJd+33tsrexH0dgUF7+vvhl94cQ3rQPXBHjUm+/bYZggZpQ1xaAf4wfwwR9SDhySmded/nMAWjUqBFGfRfR4TH434FjCfCMMEyZuXEN/P777zCktq8xNpMNoa7lUz0fSz94sjNCXXvO2DdeYvVwzY27qEYPx515FOkOLlMKyw15SoE5mLOD0FKNG2mE+ok9u+EJ7Mv8IwTh821gfcxH4I8nY6T96P3Upi7QhHpG7XAyxsEpj7EVIsPqsev0cgjXp7r/iOMWVfWO3Oy0H6VOsVkuO7rJXv9SzBN0+Ip2KK9T1buIHfbHN6/hRoA71HqilcmCy1DdOf6ffCTUc5xdnnigw4s7t+a6BPpVognVrfV9+Mq/i/Pp4KOt8BXP9M62yLd8nh5JXo7r2fVcuePdK82RZWkZuvi5Kp93u9VnlY7LTd+FD+6FXybBzZs3oU5N0w6d3Qzn1+tcxoevhP9weg+LtjzzZe4b6xBaIJv7e36tpge+XGKC27xTdbbj1OwR43GpqXxstsPsBmphelo0pCvuWH8EO02m0dmdnZxOP8/MP3IaTG5/nmp8LhgM1XDh+5eosPRPT1LtqDtdfoXpuyo/tscNq4yh4E3PxUAGh/6yp4UlgNMFpRvSEshqO7Rb7yLI5+748ezY17Aq4STUqSXmHIE886L0rslNwZY15Cv/S8ymT1lkZo6mLv9v4SuOS+D8YxHNXJkbq6js2fVcVbR4Vz9X9TwlIHGBVTquDiaHQlTzwV0yoSqMwx2dqKjvWQacdrGwW668dp3L+PCV8PrPN8Dzm2Ng8WDuEuMg1LO7v+c1/pRfewSkySgGVdJMg2NmiyjXDnfbbIf2nprpq6yCvL4wdRUeQ9UTFjcxBRvL9JNy5415Zv6RO/Hdv1wpxmffuhgrI+5DODjUeMqQnuEcFurK/NgeN6yQ8+CjDkH7pMn00HL8FI7vzt+/OsuPT85qO7Rb7yjUQ1B/bI8ZwC2n+/JjUsn0PT82qlxYJq3RaVFFGzdunAtz55ilN8aNZSZdTcPzRn7zBNQHOpN8Z+3QqS3gX8IfhrVqZgga9kCjYYXPJj7C9aV3aGkRtTZ90tTfqQU6RUCYSpe6/AP3cVbdbLMdqpLJ9O8i5kDcGm7qLT/maO6ZTj+X35jX5h+5HGeOZ89qfI5euRwSbybCgAGvpp8nU/TvIrf/NrhE2C6I6O+RnRqyW3zunoOJuNA+BRd/036U+XF23LDIYGinfrgAvRRKiBgj5lOecouws803j1yY6XaorHfjaSOLhhqDg+cWPGT6nltqgvJBBIhANhAQvqYFePCSoiJ4830+5S0bypnZJLOJTy4/lzSztOi++0zA2Xbl7PWuLh4Kdfa5819DyuZo7q5+LKVHBO4rAVP07yLivEXlwpo506agxNLQzun3t6vGAVN/Np/yREL9vrY6x4cr69142kjR5GssDafbVzYXm4R6NgOm5IkAESACRIAIEAEiQASIABEgAkSACDhDgIS6M7ToWiJABIgAESACRIAIEAEiQASIABEgAtlMgIR6NgOm5IkAESACRIAIEAEiQASIABEgAkSACDhDgIS6M7ToWiJABIgAESACRIAIEAEiQASIABEgAtlMIOtCvUhVOJKQAFVKJrOw9uP6R7Is5zZn/GzmSMkTASJABIgAESACRIAIEAEiQASIABFwCYGsC3X38iwjgUFlIC4+HhZN6JP+ubkuyS4lQgSIABEgAkSACBABIkAEiAARIAJEIH8TyLpQl3z86sDquDjw3z8CBgxZCmfzNzcqHREgAkSACBABIkAEiAARIAJEgAgQgWwhQEI9W7BSokSACBABIkAEiAARIAJEgAgQASJABDJHwHVCvVBNtqNeau9YGDBsMZzKXH7oLiJABIgAESACRIAIEAEiQASIABEgAg80AdcJ9QKBMGXlShhV9QSE1I2Aw0kPNFcqPBEgAkSACBABIkAEiAARIAJEgAgQgUwRcJ1Q9yjFMvBUYEWIj4uH//vxa2jcrBtczVS26CYiQASIABEgAkSACBABIkAEiAARIAIPJgGXCvWB48bBa11bQEhICKRcuciIklB/MBsWlZoIEAEiQASIABEgAkSACBABIkAEMkfAdUKdor5nrgboLiJABIgAESACRIAIEAEiQASIABEgAmkIkFCn5kAEiAARIAJEgAgQASJABIgAESACRCAXESChnosqg7JCBIgAESACRIAIEAEiQASIABEgAkSAhDq1ASJABIgAESACRIAIEAEiQASIABEgArmIQNaFunt5VpzAoDIQFx8Piyb0gQXvfgJXclEhKStEgAgQASJABIgAESACRIAIEAEiQATyCoGsC/UiVeFIQgJUKZkM0dHRMK5/JCs7CfW80gQon0SACBABIkAEiAARIAJEgAgQASKQmwhkXajnptJQXogAESACRIAIEAEiQASIABEgAkSACORxAiTU83gFUvaJABEgAkSACBABIkAEiAARIAJEIH8RIKGev+qTSkMEiAARIAJEgAgQASJABIgAESACeZwACfU8XoGUfSJABIgAESACRIAIEAEiQASIABHIXwRIqOev+qTSEAEiQASIABEgAkSACBABIkAEiEAeJ0BCPY9XIGWfCBABIkAEiAARIAJEgAgQASJABPIXARLq+as+qTREgAgQASJABIgAESACRIAIEAEikMcJkFDP4xVI2ScCRIAIEAEiQASIABEgAkSACBCB/EWAhHr+qk8qDREgAkSACBABIkAEiAARIAJEgAjkcQIk1PN4BVL2iQARIAJEgAgQASJABIgAESACRCB/ESChnr/qk0pDBIgAESACRIAIEAEiQASIABEgAnmcAAn1PF6BlH0iQASIABEgAkSACBABIkAEiAARyF8ESKjnr/qk0hABIkAEiAARIAJEgAgQASJABIhAHidAQj2PVyBlnwgQASJABIgAESACRIAIEAEiQATyFwES6vmrPqk0RIAIEAEiQASIABEgAkSACBABIpDHCZBQz+MVSNknAkSACBABIkAEiAARIAJEgAgQgfxF4P8BLT/Uny2sdJ0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13" y="1972324"/>
            <a:ext cx="8957554" cy="152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2" y="2636912"/>
            <a:ext cx="6912768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5" y="4941168"/>
            <a:ext cx="88963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04905" y="5331693"/>
            <a:ext cx="6912768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81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Testing Collections Using Matchers</a:t>
            </a:r>
            <a:endParaRPr lang="ko-KR" alt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252609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11560" y="4005064"/>
            <a:ext cx="7848872" cy="1080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My Personal Work\마이피플 다운로드\14_12_02_08_17_59_29879178_110252005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161" r="7772"/>
          <a:stretch/>
        </p:blipFill>
        <p:spPr bwMode="auto">
          <a:xfrm>
            <a:off x="539552" y="332656"/>
            <a:ext cx="6912768" cy="633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My Personal Work\마이피플 다운로드\14_12_02_08_18_00_29880838_13651805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11838" r="20235" b="6469"/>
          <a:stretch/>
        </p:blipFill>
        <p:spPr bwMode="auto">
          <a:xfrm>
            <a:off x="539552" y="260648"/>
            <a:ext cx="7344816" cy="637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3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Rules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잘 쓰이지는 않는다고 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ErrorCollector</a:t>
            </a:r>
            <a:r>
              <a:rPr lang="en-US" altLang="ko-KR" dirty="0" smtClean="0"/>
              <a:t>: collect multiple errors in one test method</a:t>
            </a:r>
          </a:p>
          <a:p>
            <a:r>
              <a:rPr lang="en-US" altLang="ko-KR" dirty="0" err="1" smtClean="0"/>
              <a:t>ExepctedException</a:t>
            </a:r>
            <a:r>
              <a:rPr lang="en-US" altLang="ko-KR" dirty="0" smtClean="0"/>
              <a:t>: make flexible assertions about thrown exceptions</a:t>
            </a:r>
          </a:p>
          <a:p>
            <a:r>
              <a:rPr lang="en-US" altLang="ko-KR" dirty="0" err="1" smtClean="0"/>
              <a:t>ExternalResource</a:t>
            </a:r>
            <a:r>
              <a:rPr lang="en-US" altLang="ko-KR" dirty="0" smtClean="0"/>
              <a:t>: start and stop a server</a:t>
            </a:r>
          </a:p>
          <a:p>
            <a:r>
              <a:rPr lang="en-US" altLang="ko-KR" dirty="0" err="1" smtClean="0"/>
              <a:t>TemporaryFolder</a:t>
            </a:r>
            <a:r>
              <a:rPr lang="en-US" altLang="ko-KR" dirty="0" smtClean="0"/>
              <a:t>: create fresh files, and delete after test</a:t>
            </a:r>
          </a:p>
          <a:p>
            <a:r>
              <a:rPr lang="en-US" altLang="ko-KR" dirty="0" err="1" smtClean="0"/>
              <a:t>TestName</a:t>
            </a:r>
            <a:r>
              <a:rPr lang="en-US" altLang="ko-KR" dirty="0" smtClean="0"/>
              <a:t>: remember the test name for use during the method</a:t>
            </a:r>
          </a:p>
          <a:p>
            <a:r>
              <a:rPr lang="en-US" altLang="ko-KR" dirty="0" err="1" smtClean="0"/>
              <a:t>TestWatcher</a:t>
            </a:r>
            <a:endParaRPr lang="en-US" altLang="ko-KR" dirty="0" smtClean="0"/>
          </a:p>
          <a:p>
            <a:r>
              <a:rPr lang="en-US" altLang="ko-KR" dirty="0" smtClean="0"/>
              <a:t>Timeout</a:t>
            </a:r>
          </a:p>
          <a:p>
            <a:r>
              <a:rPr lang="en-US" altLang="ko-KR" dirty="0" smtClean="0"/>
              <a:t>Verifier: fail test if object state ends up incorrect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TemporaryFolder</a:t>
            </a:r>
            <a:endParaRPr lang="ko-KR" altLang="en-US" dirty="0"/>
          </a:p>
        </p:txBody>
      </p:sp>
      <p:sp>
        <p:nvSpPr>
          <p:cNvPr id="5" name="AutoShape 2" descr="data:image/png;base64,iVBORw0KGgoAAAANSUhEUgAAAhsAAAEmCAYAAADLK1JTAAAgAElEQVR4Xuy9D3hTZZr3/0VUCotQUKQdq4RBIYKMYbSS+lYb/wwEHTQoFwSZvciyDgTfYYy77I+os0yHXSTsy65R9h0iy2K43mUMczE2Wv+E6kjqdGmYjhIXqYWRIWjdBihDiiykgx1+93Pyp0mbkz/9e9reZ665pO05z3mez/Oc83zPfd/Pcw+7TAf4YAJMgAkwASbABJhALxEYxmKjl8hysUyACTABJsAEmIBEgMUGDwQmwASYABNgAkygVwmw2OhVvFw4E2ACTIAJMAEmwGKDxwATYAJMgAkwASbQqwRYbPQqXi6cCTABJsAEmAATYLHBY4AJMAEmwASYABPoVQIsNnoVLxfOBJgAE2ACTIAJsNjgMcAEmAATYAJMgAn0KgEWG72KlwtnAkyACTABJsAEWGzwGGACTIAJMAEmwAR6lQCLjV7Fy4UzASbABJgAE2ACg0JsrP5ydbwnt9y4hXuVCTABJsAEmAATUBABFhsK6gyuChNgAkyACTCBwUhAkWLjUksjGg434ItT53HFDaWYV3xdWvbKsmw0w7XudSwpKMPlp6b175gJemC2hlHuNKCgJ2rS0+X1RJ24DCbABJgAE1A8AQWKjTAOV+/D2fEajG4+gKbRLDa6PIqCLhjMgMNt7CGx0cPldblhfCETYAJMgAkMJAIKFBvt+I5Wu3FsVG+LjYglwlUwCarjJ/DSOWBuSRncpmnIC/4Ghp9+hjeiVZo2cQpc1gegGRX5RajuHZidjdj9jfhpNF772RMwFiRaNm6E7+e/RMnRa1H7wnxoRx2BbWU1no2WN2nM9XD8rQF6YXa48DkctmqUn2zDyRiCibeiaf09KLjwJVzbvbAevogTV47E0/N1sOlvRJ7sSAvCZSjEkljFo+c9+loT3Ea6WbiB2mGB9aW9CE9bDKvTAYs2Xzor7HfAbLZh54ET9NOjeK3JTW3KUJ50ZQMcWh385fRffaQsPpgAE2ACTIAJCAIsNhAVBydJLPxkEYyXaqDfdAz61X8Ny20Jg+RSAI7nquCYMQd+kwrhT9+BbsspGJ58HNbiaxJObBcbFzWfQbUzBMuqRbDGFEr8zK/h+efXMO/S7ThrnY2A898x60sSF39/N/LrKqHd3gb7vxqgu6oV3pd3wnJlKbxPTUf+kV9D9y8BGP6G6pfJSyNj2fDb9fBoXbAKgREiEaN3QedxQJ8vRIURIZsXZnWKByStpYTFBr9SmAATYAJMIDUBFhsxsRGPsYhYH3wLHoNbfyV8zr2w1LXggGS9oOP2SCyG/9+2YdbxW3H8hXugSmIbFRtk6Vh88jzCcx+F+7GJ0TMuoMFTBUvlKeyNlRe1XgSF2DhzB87+rQYgsaGLi41ka0jsVhtXrSABk2FYpxQHftg1s/DMJ4nXxiwYZJ9w6qF3FsBqscCg16Ag0XzS024ZfiqZABNgAkxgSBBgsdFJbNTDurIGgQWL4Bi5F+N+0YZXyeJhujGUFPjp+/k2lDSmERtjC7HxyybYr70Vvr+PCpIje6H5l0bon1wEG1lDpDKCEVdJfp0bGucphEmEhMlVYlw0B/YyIVKi4idJtGQ5NmXEhq3ACW3ADp2MHyYcaoDP44bd6obWTZYPTfREFhtZgufTmAATYAJMIJEAi4242Cgli8VUBF7/JbR722D7yV9Cf/gXKKwYgXdffBzaw5XQb2/CgahlI0ziQLWdXCTp3Cj3HiNXSyPy7/8+PIu/BZDrpYBcL+VrTTBf9RsY//Ez7JYsGzPh+4dfwv7tOfAuTbaTkJ8DHtsvMS9YiNqfUdzH2BwGcIhWo6g9MDTYyUUSuy4Mr1UFu8oDp1mDdNEVAVrFYslzROI8xJGyvFi55EbR6eDUe6h8TZp4khzqz6cyASbABJjAoCCgSLEhAkPrzybyHYEbSudBbgVs95a+xmI2IvebNHIsLEvnwlJM0/CFI7D/tBrPUNBo2dRbYcRnWDUytqS1o0skVYDoNAQ8v4C24k/RuI2v4ba9BfPxNuRNLILtxjNY8qVKsmzk/Xo3xv2yJd7oiVeORvkqA8y3UTSqCB7952rYGtsgwjbbg1EzjcEw/A4TjOW7cYSiTtsDRP1wmM2w7TwQKe/R19AkrVjxwTasJBrAOgmzl1nhcJgRM2yQzSV1eRElAg8FesxzW3AwaEUmD0+mmvPfmQATYAJMYPAQUKTYyBVvj4iNft0X43OKE/kA3pgFhIJR7X9XBduM+xH84c254uin80Pw2Q0wBMsRsOnYstFPvcC3ZQJMgAkokQCLjU4xG/3RTRfg31UJ8/5YIOpwzJ08BbYf6+LLbPujVtnfU1hEjPA+bYPdZoRafk1u9kXymUyACTABJjBoCLDYGDRdyQ1hAkyACTABJqBMAiw2lNkvXCsmwASYABNgAoOGAIuNQdOV3BAmwASYABNgAsokoEix0fb1MRyoOYxTrX8GrhoL1Z33QjNxuCzB7gWIKrNjuFZMgAkwASbABAYLAUWKjeaP96Fh9J0omZqHUwfex4GWQtw3RwO5LSZYbAyW4cjtYAJMgAkwgcFIQJFiIwn0yTq8+zFQPK8YconmWWwMxqHJbWICTIAJMIHBQkDhYoMyoNZV4UCrGg+XToacI4XFxmAZjtwOJsAEmAATGIwEFC02LhytxvsNgPrBMkyNpnVP1QksNgbj0OQ2MQEmwASYwGAhoFixceF4DfbVh3HDnfelDQ4VHcFiY7AMR24HE2ACTIAJDEYCihQbF744gOpDX6MwC6HBYmMwDktuExNgAkyACQwmAgoUG82oe7cGX7UmYx433UDJ0FKjZ8vGYBqS3BYmwASYABMYbAQUKDZyR8xiI3dmfAUTYAJMgAkwgb4iwGKjr0jzfZgAE2ACTIAJDFECLDaGaMdzs5kAE2ACTIAJ9BUBFht9RZrvwwSYABNgAkxgiBJgsRHr+JZDsDxXC/+98+BdfOOAGw4hjwWa8gK4vVZo8vqj+gG4DDq4jF64jarerUDYB6vaCLgaYNP2S2N7t31cOhNgAkxgkBFQpNhornsXNbHlKH2ViE0BYiNU9w6MTqD8/z4EbY4DbVCJDZ8Nw0qeTSCwEbWXre1MUooNH2zDSiBd9ehraHIbUZAjQz6dCTABJsAEeoeAIsVGe1MvocVfjX2nrhsSidiCnl+gsOIa1L4yP2ex0TvDo59KFWLDq8Nla66Si+obdMFgBhwsNvqp8/i2TIAJMIHOBBQvNpoo62td2ww8cvdNsv3X3aWvvp9vQ8kn0eJvL8Plp6bRD81wrXsdnrHXwnv0DPT3TkF4/zF4v30X/H+rQYO45uIkbG1pRPnJNuRPvg0e691QiWKa62F/uRY2+v3JK0fi6UVzYC+bSH84AtvKavhunwLV8WN46Rwwt6QMbv0pGH/6Gd7o0MKNq1bAqkk3bBO+5qXTEi0AQXJrFGKJVOhETFtmh8dhpPp5YVW5oQ/YoZM8EGF4LSp4DAHY6Bc+2zDEjAqT5m6E02WFLj/Do5NgiXj0tSZyo7TbFMJ+B0zGcuw+Akyba4Ej2/JkxEbQZUBhpFHYWHsZnfRISrERgs9uhsm2G0fy5uJpmx02oxpxB0zIA7O6HGqPD5a0vPkVwgSYABNgAl0hoFixcbTajfqz1KQrxuKW0nsxY7xcGrae2q48IgSe7SA2LNeVwFvkx617r8G+v7kW9n8JwUqWB0gC5WpsfPJxWGcEYHmmFqFFi+B84AKcz70Fe1EpvE9NB+oqodt+Bua1Jpi/Hb3HyELU/mw+NId/hZE7W1Gx4QkYKKVt9ywbQnh4oUt0NySMiAaHDnYSGQ59HrxWNTx6incQaiPshUXrh8lPMR8dRlDIY4auwQx/ljOwEAJmONrFhpjENSRsfA4YSH8E3WZo3Ho0OA1Iq186ulFSuEWEKPLqshMbIbqvOWyleBKSguEAnEYjwjYfCYxog1lsdOXdwdcwASbABLImoFixEWkBuVEO70f1saugeeRuyNk2umvZiNwrtdhw3f0YTZ9VKNx/I5qeAsw//RLGnz0B1eskNoK3omn9PRQbELGCLCkgq8hjp2AgK4U2bpWIWjMWPEYWjDMRy4b0b1IXHY6eFRth+B00ydp24sCJyI3iVge/HVqXBl6bDqQ8oPMb4YsKigAFmpotLuw9cjJy0cbarN0ZHcVG2GuBymdCMG6eSS+I4jiycKNkLzZC8JjHYd4rybBTWkWyfmz4RCbABJgAE8iFgMLFhmjKUVS7Axh73xxoxqZuWv+LjZNwPfcGLJPvR3B+UwexUQ/ryhoEFiyCS3+y78QGCQqNKQi71ya5QZKFAH3dG1xQu62AzYAGoxsmFbEVX/jjHNAej/6cxaSf2CPKFBtBsrQYEbJ5I23kgwkwASbABPqcgLLFRlsYJ+tr8bumcSido4GM1uihrK9dsGw03orjL9yDfHKV6Lc3QffkMtiKv4Td8gGcUxPdKCFYfvKXMN2YaOWQs2yMwLsvPg79qFzHQgergd+GAks+vF4zVEEPyo0mNJj9cRdHgFwZLjWJDWcQZkfUrRF0w1jogemiA/qwH06LAX+ldiVYNshaQtYQvccED5Xb0e3SyY0ScEJv8MPisUNPbpSAywid10QWF33UjSJTXhYiJ3vLBt3XqYeB3EQemx4FqVbKksiyaMgCY/dTnAuvYcl15PH5TIAJMIFMBBQpNuLxGrgCV40txMzZxbgpzeTbPctG1AUS9RrEgG1c9Ri5Sl5HWjdKNKh0IgWBGufrYNPfKAUdhv/wG1i3fiYFgE68cjSspodgKRZRCunFBi58DoetWgo4FdXJHCCa2L0dXRQBuE16mHceQd7cp2kyDcCrSYyncMNidJBfyAW7IRZBEaZASgOMz+xFeNpilJvzsSpsyig2EoM24/yiwZvtbhkKEF1cDpeTREp8ws9dbCQGsEbu9SheayKRBFqFUrgkOcg27gIKwGMxw+Lai4h3qMNSWvhh187CM6oKNFHcCcuNTK8N/jsTYAJMIDcCihQbuTWhpwJEc7urtIIlHrOR27W9cnaDAzq7Cu641aBX7jJIC6WVO6ZCOHXH4WFfyyDtY24WE2AC/UmAxUYX6StCbMRXbdDS1rlG2B3krlB1sUFD9TKxVFZTjjyrEw6LNv0qmaHKiNvNBJgAE+gmARYb3QTIlzMBJsAEmAATYALpCbDY4BHCBJgAE2ACTIAJ9CoBFhsxvArIjdKdnh5UuVG6A0Lh14Z9VkRyyNnAOeQU3llcPSbABHqMgKLFRvPHlJDti1aMm25A2VT5NndvNUq0XAWIDU7EFumLzqtbElaP0JJch9kM284D0ooZq9NBO6CK1TQdt26X2c68xx4d+YL8Di2t/KGtz1OkdmGx0QcdwLdgAkxAcQSUKzaaP8a7By7gmlHNaLuhD8SGArqmezuIKqABPVqFSG6XgDVxS3KxG6iGVo14I1uPB1wwainA009LXwuy3J20R+uYujDZPUD64N58CybABJiAEgkoVGy0wF9Vg/O36HH9F5VoKuxdscGJ2BSWiC1i3+gsNsTKEWOYdkU1RRLe0RFw6mDNd9G5lEguZW4Y2juENiKz5DmiW7KLPTVEWthY0rUwGig5nMX6EvaKbd0T8rCEfHaYTTZKIpeHuU/bYLcZoaY9QoTlhf6CMO0Z8tJeSqb3ogtuMmPkdczpItUwZpVJTIzXcZ+PyD4gZirsxKTZWFnuhN0USRTnox1e/Wo97SpPyexC+Vjm8NLur+07gYj8NepyynXj65zbRokvHK4TE2ACQ5OAIsVGi78KNedvgb50Mo5RQrbeFhuRrudEbIpJxCYnNlLtLEoxEMO8Btp4jHZeH1aCZxOe4/b8JwESIyQO7B7awdQAa549YhmhI0y5YdQONe1PYoImMTtcyA2zOQwr7Xqqosy4AacRxrANPsreJrl57Gq867bRzqgNlNxOJHajnVKjANNbNjpbYPx2LayUgcdFBeSHSAzRbq+IlifKMvhfhZfqpw6JHVlD9Kd2YcFiY2i+uLnVTGCgEVCe2Gjxo6rmPG7Rl2IyJXoVu4n2p9jgRGz9kIity2JDPuut5HIxOxHKN1GaeyEgIoeYzN2UPdbWIb5CTOLjOmdvk3ZT7bgte7t1JWJxyE1sUJ4anRX5LrLaRA0WieUnl6UcV9FAe9FxfZkAE+hfAooTG811FBT6VWtnKuOmwyATJdojAaLdyvrKidhEh/VYIjY5sUG5VnSWPDjd7WIhsxslOpRIbJgoGVtekKwI7nY3jJzYCNI9jCEbvCl2FO3YTr9dA4faSxaOiGmExUb/vtT47kyACSiPgOLERkdEirZscCK2pO7qsURscmIDZAXQUwyDxQN7JLMbjBQsavJT4rj8NF/9tILFprdBTdYDrY9ERAMlZSMLhYiJCJHwULv08JGbRJWYpC2eRE64SpKzt0ntDNsp9wzZRyjJncXgpuR0og4RHEJ8WPNcFMyqTvHEd6xnmOIxVLCrKBaDzs8P0d/1FuQ7fRCXZ7JsSEueRXZff7tlRHmvGa4RE2ACQ50Aiw1wIjalJWJLu/Q1QJM7LX19iaI5J1GCOZvdBqOI2pRd+hoJEC0voMlfslJEBEtDOU3q0kYXIUo+Zyarx+5IkraEANH2JHKRLH2xGJDE+k2avQxWhwPm9uxydIv2OrYHiHZemhu/V8Jy3hOT5uJpKs8e3Xc+k9ggZQPtrGegqmjijLVD/W3O7WcCCiageLGRDbuecaNkc6f2cxSRGyWxypyILbcO7MbZnSw43Sir25fSCh1TIbmXjnvAOeS6TZMLYAJMoJcIsNjoIlhFiA1OxNbF3uveZUoRG6IemvK8hI3NutcuvpoJMAEm0FsEWGz0FlkulwkwASbABJgAE5AIsNjggcAEmAATYAJMgAn0KgEWG72KlwtnAkyACTABJsAEFCk2Ou21kWaPDdGF/REgykOHCTABJsAEmAATyI6AYsVGHYoxr/i6rFrBYiMrTHwSE2ACTIAJMIF+IcBio1+w802ZABNgAkyACQwdAooVG7Ety6+4aiwKZ85G8U2jZHuFLRtDZ8ByS5kAE2ACTGDgEVCk2IhjbAvj5KEaHPgiDzMfocRsMnxZbAy8gcc1ZgJMgAkwgaFDQNliQ/RD21Hsq2zCDYYyTGWxMXRGJreUCTABJsAEBg0BZYuNSy04/vF+fNJSiPvmaDCWxcagGXjcECbABJgAExg6BBQpNkSm1/qzohOuwIhxRZhR/F2kCdngpa9DZ7xyS5kAE2ACTGAAElCk2MiVI8ds5EqMz2cCTIAJMAEm0HcEWGz0HWu+ExNgAkyACTCBIUmAxcaQ7HZuNBNgAkyACTCBviPAYqPvWPOdmAATYAJMgAkMSQIsNmLd3nIIludq4b93HryLbxySgyHbRjc4dNB7LfC5DCjI9iKZ8wJUhs5lhNdthKqbZfHlTIAJMAEmoEwCihUbF76ow4FDTWi59GdgxA0onVcMuUwpPRIgqgCxEap7B0YnUP5/H4JWmeNFqlVfiI2gxwxruBxOQ5ZyJuiCoXAJ3hAVnDgNi8tdcJo1yMvAMUhip3CJdBU21l6GVcngFTwmuGpMgAkwgXQEFCk22k7WoerAeRQVz4a6cBSuytCHPSI2FDBOgp5foLDiGtS+Ml/RYqMvUAkRYIYDbmMOYsMMOMhCUhDywaY3APZg1uLBZxsGr47FRl/0Ld+DCTCBoUdAgWKjDUer38apmx5G6eThWfVId8WG7+fbUPJJ9Fa3l+HyU9Poh2a41r0Oz9hr4T16Bvp7pyC8/xi8374L/r/VoEFcc3EStrY0ovxkG/In3waP9e6IK6C5HvaXa2Gj35+8ciSeXjQH9rKJ9IcjsK2shu/2KVAdP4aXzgFzS8rg1p+C8aefRb7KE46Nq1bAqkmPIOx3wGQsx+4jwLS5FjhcVujyxTU04Q5zo6AiDJflJewNl2Gj20OTL33rh/1wmIwop4tORot/9LWm9BN7ouVAXPPoa2gSEzv9M1kYBOEySLM+jAVUB4Mfar0X1vLdCOUvg8PrRMRYIepXgmc7lEWFtVso4k1/FK81ifLSsBDXxcSGKJ3Eg13dRHUpSFO/9vJSiY2Qzw6zyUZs8zD3aRvsNiPUcVNJAxxaHfzl9F+9BJwPJsAEmAATkCGgQLHRjLp369A6fhRams7iEm3sNapQg9LZN0EuFVt3xUaETUQIPNtBbFiuK4G3yI9b916DfX9zLez/EoKVLA+QBMrV2Pjk47DOCMDyTC1CixbB+cAFOJ97C/aiUnifmg7UVUK3/QzMa00wfzt6j5GFqP3ZfGgO/wojd7aiYsMTMJCPKGfLRsgDs8YNvc8hTeBBtxkatx4NTgPypcnciIZX3bCbNMhvcEBXXgAXWQyCtgKUkxBwm1QIea3Qu3TwOPR0TZZHh4k9rdgYZoD/VS+JGzVCTj0MIRv8lgQF1aGsWA26Z9kgcaOzQU3iiprYNbERcsNsDsNK8SQqhBFwGmEM2+Azq6NVZLGR5Wjh05gAE2ACUKDYaMKBtw+geexMEhhTMDp8FDX7fo+84ocxuzB1j/Wm2HDd/RgZ86tQuP9GND0FmH/6JYw/ewKq10lsBG9F0/p76Os+YgVZUkBWkcdOwUBWCm3cKhG1Zix4jCwYZyKWDenfnSNQchUbYQrSVPlMCMbNH0JgeKG7bCU3TOK/k7n5O4gNHYkNb6+JjVh9JHMDhnl1uJwYGNGTYiMWszFtLtbaneRKiZhC5MWQvGUjRDEj4+a9kgxuY21y3fkFwgSYABNgAlkRUKDYiFg2UDwPxdH5WGxf3lRoQJlMJrb+Fxsn4XruDVgm34/g/KYOYqMe1pU1CCxYBJf+pCLERogsIFqbF6EDR5A392k4HHboyQKQ9ZHWshEg14Wl3Y0SFz99IDaibpQwWXYmW9XYF7BBR26PZLGRWD95sREkF5GRrDBeYRrhgwkwASbABLpFQIFiA/hi/5s4PLwYDwpTRsth1FR/hXFlc6CRycTWb2Kj8VYcf+Ee5JOrRL+9Cbonl8FW/CXslg/gnJroRgnB8pO/hOnGRCuHnGVjBN598XHo5XxGid0dcEJPMREWD4kF+ogPkMlf5zXBL1kp5CwbkZiKsN0tuRhSHWKi1Vjy4aR4kJThCB3FBp2vb7DCTxYWUQftkjDsUoxFhzrkYNkQlgW1x4AGewr3TpDK1liQ76TYk1gFk+rkh107Cw3lZ6W/i/akrp+82CC/SZStjdimWtNCbhSdDk69B15qd6ZVL916SvliJsAEmMAAJ6BIsYELX+BAjR9NF2jZ6xUjcP3MMtw9WX727Z7YiLpAYpGS0Q7duOoxcpW8jrRulGhQ6UQKAjXO15HZ/kZp0gn/4Tewbv1MCgCdeOVoWE0PwVIsIiLSiw1c+BwOW7UUcCqqk02AaMBjgdniwl4RILq4HC4nxW1IM5+8G6XBocWtqw7Eh+4kYd1wRgSLOHIVGwhHVn88W52HR18ka4LXhYJYgKicZSNVIGiimyIpiLVDgGhGsUF9IFxMTl0kfkW2fpFA0hIpSjV2tN+rnW1kcCQvjQ3BQ/Eb89wWHAxakSGOd4C/Jrj6TIAJMIHuEVCm2MixTd0TGzneLHq6tIIlHrPRtTL65aowBU+qHND4XdHVHWTpMBXCa4xYAbI5hNVB12BODvTM5sJBdU4IPrsBhmA5AjYdWzYGVd9yY5gAE+hpAiw2ukh0wIoNiEnSAot9Jw6coMZPmo1lFju5frRpV6O0b341CbOXWSnOI2ZB6SLAAX1ZZKWPt9Ny2AHdKK48E2ACTKDXCLDY6DW0XDATYAJMgAkwASYgCLDY4HHABJgAE2ACTIAJ9CoBFhsxvArIjdKrPd2DhfdFbpQerC4XxQSYABNgAv1MQIFi4yiq3fU4mwRmBG4obd93oyOzHgkQVYDY4ERs7T2bayK2zqtKqKyELdW79JwFaYdWaxjltKIlywwtXboNX8QEmAATGOwEFCg2OiC/cAjvv9+CKQ+XQi5VSo+IDQX0dK47iCqgyr1WhZy3K4/WRApkDVh7ZqdPmd1Ne63RXDATYAJMYJASULzYaDrwNj7Gd/Gw3F7l1DHdFRuciE0YAQZ4Ira0YkOswDHDZNuNI3lz8bTNDptRHVmuKvbzMJth23kAYnFOhANo47NCRDPPxx/9ZEacG2WQvhO5WUyACfQCAWWLjfBh7POcwvX6+zAjzRaN3RUbEa6ciC27XTYIlRITsaURG2J7dnPYCpdRReIiAKfRiLDNB5FTTVhCpG3J4wnWEp6ytJYNFhu98D7iIpkAExikBBQtNprr3sX+VjUeLp2MdMnme1NscCK2FCM/J7HRR4nYZMWG2OlzHDrnVLsMKR9cA21LrneiwEp7jxj00CRuTc5ulEH62uNmMQEm0NcElCs22o6j5u3fYxTlRPmuTE6UGKz+FxuciM1MuXHdRhFG2U+J2GTFRpDqZUSIEs/J5lQLh9Dg88Btt8KtdbfnOmGx0dfvI74fE2ACg5SAYsVGy8dV2NdyA/T3zci4FXS/iQ1OxCat0pBPdNaHidjSuFECTj0Mfgs8Nj1S5lSLPdyUfM1gyYODgjak1SchWo2i9sDQQHljOvmYOBHbIH0ncrOYABPoBQLKFBuSVaMeVxU/jDRxoXEc3RMbnIhtUCRiSyM2hLXFYzHD4tqLI1JOtY2ovWyF8KIkLpmdNHsZrA4HzJFMdnSEKYOuCcZyCiyl65IDRDkRWy+8j7hIJsAEBikBZYqNHGF3T2zkeLPo6QM2NwonYutah3e6ihOx9RBILoYJMIEhQIDFRhc7ecCKDU7E1sUeT7yME7H1AEQuggkwgSFEgMXGEOpsbioTYAJMgAkwgf4gwGKjP6jzPZkAE2ACTIAJDCECLDZina2A3CgDZdxxIraB0lNcTybABJiAMggoUmy0nfTjw999gZZLfyZKV2HsTbej5LtFsktgeyRAVAFigxOxtT8UuSZi6z67W/QAACAASURBVOrjJOVSie5LvrE2utFXVwtLc13ifdpPa18V0wu37Ocig522fM+4Jb6osc+GYSXPSnVPf36HZdX93Fq+PRNgAukJKFBstMBfVY2WKXNQOoWWIH7tx75ft+AmQxmmyrSlR8SGAkYKJ2JLEBskAto3Cuv9zhFLYL263hMb8RaIydSmQlNsL4/eb1o/3UGIDTNo0xJIe73leGROxMdiI0ekfDoT6FcCChQbbThe8zYOXZqM2SW3YPjva3GgcSxmz/suruslscGJ2DJ9RRJ4sZtm4RK8EeuDhPTtyRND4iRDE4LBD7XeCyvtVRHKXwaHlzbOkiYfMVmUQPqGTUwF3/E+kW9cvNaUadIS5blRUBGGy/IS9obLsNHtoS3J86T8J+3CJfUkmEpshHx2mE027D6Sh7lP22C3GaGWtuDosG/Hxtrss8ymFBsyieKkHUwD0OU7YKNMtk4L5XOhn60eL+0FkoKth9iqIh0U8FjoXOJwYhJmryyH026S6i6xCJmg91pRvvsI8pZVwOs0QFyWtOfI3I1wuqx071hfpWIbhFNvIkHRvjur366BXeWF00D9kEZsyNUvNrxSio1wA1y0rbz1pb04MXEiJp60wB3dL0W2rwRvdwEqwi5Y6Lpw2Ua4PbTHSmwrFWnjtnKoPT5YNP36LuabM4FBTUCBYoN4t7Xg0IfVONZCbpQrxmHmg2WYMkq+H3rGssGJ2AZ2IrbIctSGV92wmzTIb3BAV14AF02uNOvlLjZCbpqsw7C6jDQRhxFwGmEM2+ATCdvEBObU4KxDj6yZxYZvCrEhmyguXwg8G9S1LmhsOthpK3WnygartDV8gNprgP9VLxwmqhOJC7VbjwZRJ78dWitpAJcFmvwQ/HYjTLDBT7OpmMQ1DjUJiXLoC8KUN0YNvzkIa4eJNuQxQ9dglq6JCMPUbMO0O6uJ6uOV9oL3Ux2prl4bdHmd3ShxN1Wa+smLjTBtI6+GQ0NChhLq5YEE7DAfDEJsZOorYwNeddth0uQTHx3KC1w0JKLmFhYbg3qC48Yph4ACxUYbTtZVobb5Osy+T40Lv/sQh76+DnfOmY0imWxsvSk2OBFbisGqyERs8mb1rlg2xGQ7rnP2togFI+SFhb7oAwablLxNp85BcnQSG2kSxalIbBjDsHv18Akrgd0NnS8mnITYSEhyR5u1WVQ+mIJW5Dt1sJJQiU+oCf2VLLyS+1ayNlhc2BvZZpU2Wo1ZbNK4LGiiNxlCKPeaoCIRYfQb4JKEh7wbJZCmfjGPS2fLRsRypbtsk3Z+jQigSPvV6fpK8Pbqsrc8KefdzDVhAoOKgALFBm1V/mYDRsyeh+KJgnUjDrz9MS5NfwSU/DXl0f9igxOx9X8itmzFRmKiuPbh1NGNIvK9SKnn5bO3IeD3wGO3wxa2wEcWg6xCEzqJjTSJ4uIiQQdv1CWh88qIDfGFrmuAmXLAdElsiOvHOaA9TuJBaIWkSTpdfISwOBgQMHugcdsQMpPrRXJR9IbYSBBXJDasJDaEZUOVrq9YbAyqCYsbM3AJKFBsNJG4OICWwlLc912K0mj+GPtqmnH9fXOgkcn+2m9igxOxKSgRWxqxQZORvsEKP/kKAuQW0S4ha0GHGJBOMRuUlE1P8SYWj43cDTEHf4oHXWz/PjJqzo/7ACi+RCMmfT8cHTO4pXCjyCaKyyg23NDSl76OdoVtoBwupnA5fOT2CFM8hsquolgMM9TkRvFRAjpLvlNyAckGXgapzoUemC46oA/7KT7EgL9Su6IWgQzBmNQmvT+frtPCEg98kBcb6eoXR9gpQFiUp6c+pLpoyRpEAmfeJkMkx026vsokNkhkWTQmBO3+dkvQwH2fc82ZgGIJKFBsABe+qMOBQ1/R0lfidsUIXKeejZKp4yHjRUH3xAYnYhscidjSTIhh+pvegGer8/DoizQ5e10oiK6SSAyKjDyl7cGoHd0KsZiDxGWsE6fNhdHugF0vzAHRQ0zcOYgN2URxGcVGNMB24jTMNdrhsOulQM9IAjkzzLadOEABonOfdsT/Jr/KIwyf3QDjMxREOW0xys35WBU2ZSc2RKwGTdggcdUeZJluNUr6+sWWIsdwxriH/Q4YDasoSHkuNpKQCt3XEInZoBPl+irZQpPqPSziTGbhGVUFmrK1Tin2dc4VYwLKJaBIsZErru6JjVzvFjl/wOZG4URsXetwxV2lnKWfoQYnLPYC2LsSMNvvXEkUmQrh1B2HR9Zl1u+V5AowgQFPgMVGF7twwIoNTsTWxR5X2mUKEBvSMmULGhaXw0WWBk0ab5PS6En1EfXXlCPP6oTDos19ZZEiG8WVYgLKJMBiQ5n9wrViAkyACTABJjBoCLDYGDRdyQ1hAkyACTABJqBMAiw2lNkvXCsmwASYABNgAoOGgCLFRtvXx3Cg5jBOtdIOoleNherOe6GZKLcWBd1cjTJo+pIbwgSYABNgAkxAkQQUKDYiidjO3nAf7p1xDf7cdADvfwxoHp6NQhmE/bEaRZG9yZViAkyACTABJqBAAgoUG0dR7W5CYTzLazPq3q3D8OJ5EHt8pTpYbChwZHGVmAATYAJMgAlECShQbIjtyuuBGfeihFLMnz28Hwd+fwHXl9L25Sw2eOAyASbABJgAExhwBBQoNmgH0eP7UX3oFETIxojrbsA1XzdjBFk2WGwMuPHFFWYCTIAJMAEmAEWKjaR+aSNLx9tf4PqHyzC1V7O+8mhgAkyACTABJsAEeoOAosXGpZZGHP74EzSNvhNzKAVs7+RG6Q2sXCYTYAJMgAkwASYQI6BIsdFc9y5qvmqlJGyjMK5IjeLv3oRRafqMA0R5QDMBJsAEmAATUC4BRYqNXHGx2MiVGJ/PBJgAE2ACTKDvCLDY6DvWfCcmwASYABNgAkOSAIuNIdnt3GgmwASYABNgAn1HgMVG37HmOzEBJsAEmAATGJIEWGz0Q7eH9v8Kmp1fw7rWBPO3+6ECfEsmwASYABNgAn1IoN/ERlv4JAKHGnC06Sxax06HoWxqe7MvfEGJ2PxoukC7etGKlEJNKWbfJL8epT8CRH0/34aS4K1oWn8PCjp0mPS3T6K/vL0Ml5+alnRGn4iN4G9g+OlneEO682i89rMnYOxY0V4eaEGXAYVLIjVoPzai9rIV2m7c2+/QwqvxwZJQiM82DCXPdij00dfQ5DZ26p9u3FpBlwbhMhQiEe+jrzXBnaGTE/tkY+1lWOU6wmfDMK8Ol2VPyITCB9uwEkS6ZBLmPu2Aw66HKuNldN9oR2bTnkzFxf4e9tlhMNmwV20fxGMiWxp8HhPoewL9Jjaa6qpw+M9TMBlHcSg8JUFshHG0ugrH8orx4GxKvdZUh/frWqF+uBSTFbSpVzqxEenGI7CtrMazKcRGX3Zz0PMLFFagX8RGvJ1i4rKpeuwlL4SFV5d6opQm04C1G5NkX/ZOd+4lxIYZcLi7JCLTMZRq1SNiwwudJCwDcBm1VF9/RjEUIyL60QxH1uenJylYmRCyeWBWd4c5X8sEmEBXCfSb2IhVWNpT40KC2GijRGyVX2C8/kHMzGvDHw99iJpjX2P87Y+gdHLqZnbPstEM17rX4SqYBNXxE3jpHDC3pAxu0zTk+SsxbOvX0Yk6ct6SgoilQhIbjYV48dozsB39E/In3waP9e6EL7dUYiP6u2gzNq5aAaumvU2hundgdjZi9zfid1laIy58Cdd2L6yHL+KEuKyDuEklNpIsL1eOxNOL5sBeNlGqSHIdgPY6XkCDpwqWylPYm0v9YhNXCrERoq9NM31t7j6SR1++NthtRqjzxAUBeCxmWFx7ceQk/bixNiIexATYyXyRbClJLTZC8NnNMNl240jeXDxts8NmVCMv6ILBHIAu3wEbCRSnxQcz/Wz1eGEuoL/ZAXPYCfNLe2lQvAiX2wJtQv3E709Mmo2V5U7YTVQeVVWaJEMm6L1WlO8+grxlFfA6DdK4SLS+TJq7EU6Xle4dndjdBagIu2ChMsNlG+H2iEma+lXlhj5gh066bwgesw4NZj8smvRiI+CxUFtewt4TkzB7ZTmcdlOUbWS8pRIb4QYXrBYrXtp7AhMnTsRJizsu2mT7SvRJqrrnCctGTGxEuGgC5QiKAS9xFzopYnVKJSxSio1wA1xWC6yC0bTFsDodZN0SADMdgpUTKnf3LGqZ7sJ/ZwJMQJ6A8sRGcx0oySuK52lwqW4f6s5eh8KrvsCFGwxI9LQkNqknxMaSkzS5/2QRjJdqoN90DPrVfw3LNxnExidXY+OTj8M6IwDLM7UILVoE5wOxl18ay4YkYpoSJnIg/Ok70G05BYMor/iaLMdsM9z/8Dp9Ad4Kn/UeqK7qfFkmy0ao+lcY94tv8O4/LYZ+bKTOvrnfh/uxbyUXFnXLqJ9cDlvxlVnWL3paKstGyE2TYRhWl5Em4jACTiOMYRt84tNTnO/U4KxDj1RTSa6WjZDbTKLBSl/XNOWHA3AajQjbSFjk06RXaIO61gWNTQe71g2nygar+KLWeelvdqjfdcOmL0AD1UXUz2/RwG/XSue46N/5IT/sRhNgEwIgOqk61CQkyqEvCJM4UMNvDiaJSkk2eMzQNZil8qT2GhvwqtsOkyaf7qVDOYkdlyEfXqsKbn0AdqE2QvRlbqSyPCZi1tmNEneL+O3QWmkyd1mgyQ9RfY0wIVL32NGJYZiEjdoBjdcJo4ruRWJpmM8QERuZ+ipl3QPtYkNirkWDhX4n2tFFseEnN4xHS4JICIwQ1Vfvgs7jgD6T3giT8KH+1PusSND2uY1hPpsJMIFuEVCo2LiEovEt+OJCEUrunYnmGjeaCntZbEQtFjH3h2/BY3AX1Ka3bMRjNpKtHpEeyU1s+P9tG2YdvxXHXyDRkG2XNu+H8flPoXpyBQmA1BelEhvhP/wG1u1H4TrTBmE4aLeiRMTLgsbhWDxDBcO9t8GgmSh9sePS57D93Qd49tJIrJxxIwz6O6D/dpaiKIXYEJPtuHmvJFc6ZsGgicSiNyFgsMFi0EOnTp5NchMbwhowDp1vRW4YFYkNYxh2rx4+8altd0NHE6xkvhdiI+Hrm9QQdNZ8uFwaeHRW5Lvo2mgMTOJXeDrzv2RtsLiwVzLX0JFosZGLjyDhoCHh5bPrECbRZMsnq4xk5pC3bAScOlhJSLnaK5jcFrq6E0PJQkExGrZoEEeCGyVtX8m6WxJjNmZj2asOsv6QOBPt7pLYIFGnmYVnYrFQEsBH8VpTejeSZOkqD2Ot3SmJRj6YABPoHwLKExvkRtlXWY8L192O+8hvMgot8FdV4/wtvetGiblHgHpYV9YgsGARuVZ+k6XYOAnXc2/AMvl+BH94c7QncxMbEbdMjmIjbm3IRWzQV7KlCs6ppfA+NR35Sa4iUfWvEagj3/qv6bzjF1Fw5/3wUpsigqMZ/g8/hbP6GFwn26AjQebSX5d55KYQG0EyoRtDNnhNctKKrB1+Dzx2mlzDFvho0ohNFbmJjSD5/Y3kr/ei063ik54O3mj8g84rIzbEpE8WCy/9390VsSGsEuMc0B53R+qROEmnjY8gq4DeTi6AcoRIDGmswqohzdiyMRtdFhuJgoesAMOIhbBspO2rtGIj4kZRk5VEdx9Zfo57Im3vIDYC1LeWDvEZnUWbH7YCJ7Rxl1LmYRc/g9hbNH6YyFXGlo0cuPGpTKAHCShPbJBJ/fC+KjSNuxtlmnEIH63BvobhmNlrAaIxq0QpxWJMReD1X0K7tw22n/wlTC3voIBcG+VrfwDjmXeh396EA9GYiERxkF9XSX8jF8iqH5C5fESXxEa4zg3V9hAsOblR/hvO596CdWQubhSyUKz8AJ5758G7aDhctrewpDFFfMilABzPVWHVtbfjrHV2sjujxQ/z//db+ErmwC8rFhJGaSo3ClkK9BQwaPHYyN0gSZnUhzDvj/TBkLCCxW/XwJrnklwUHY9UMRsBpx4GvwUemx5Jt8ooNsjq4Y64LDwWA7kzPHDo8yTXhl3lhZPunx+iL3i9BflOcstQdWQtG0H6Ai+kyfYimf3DfooPMeCv1K72WJQ0Kz9EmeUhPdQFRrL0xKw88mIjTJO7yq6iWBEz1ORG8VG7LfnOiIsqenQSbIKF3g8r9ZWWJmerYR42GaKxMun6KguxoZViTdTkpvFEXDmChb4BVj9N/gEXjNolCNuTV9J05hiOcvcQ96iFJOsXIcdsZI2KT2QCvUSg38RGPNlaQsPGTY+6Si4cx/7qQzjVSktfrxoL1Z33QjNRLucr0DMxG5GKTBo5Fpalc2EpFi/1k3DTZGw+3ob8iVNgHnsMz4yMBIg27P5/MH14EQcoWHIiBVkaH3sA9gdEnENUvEQt5bHmSYGWZClpX44a+0shal+ZT8GAXQzAbK6H/eVa2MjSIN0yFiAajQtJGjcTI0t1w57d0Fe04MiVo/EixZh494ZglJbGJgewTptYCMdT86GToviS6z538lTYfqyDJl2GvPaZLeVqlI5uhVjMQeLyzInT5sJoJxO8XtXelAB9qZrNUiAj+SKSltKmDhDtEHAauyaT2ChcElk6TEGgy6y0dJMmOUkWkVhw0P1tOw9QgCgFnDra6yfvRgmTK8QA4zOR4MZycz5WhU1ZiQ0RM2Ea54bhrBNxrZHGskEVhN9BcSq2nThAAaKJy047LxGOuSLENUYSzNRiEbxqDuG+hmjMBjVZrq/kV60kB4gKN5TeEKLQFoojofoJAWR4thp5j74oxVO4CiIrT1Itl47HoiRyF/2Q9dJmFhu9NH9wsUwgawL9JjayrmEWJ/aI2IjHbGRxQz5l8BPoYOrvzwYHaWWKucEId0KAZ3/WZ+DdO+JKC1rJlaVJY0UbeA3jGjOBAUOAxUbMEsFiY8AM2j6pqBLEhrTU15H9hlh9AmZg3iTsd8BkLMdu3tRrYHYg13rAE2CxMeC7kBvABJgAE2ACTEDZBHpEbCS6Mfq7uWv+vKa/q8D3ZwJMgAkwASYwKAlMmjSpS+1isdElbHwRE2ACTIAJMIGhR2DAiY3xI3SYN6YU38mbiFGXfFgd3BXvtRtGPYKHrpmNW68eg0vhX2HtaW/WPap4y0ZbEB95qnHo9EVg+GjccNf38L1pY/HH2j1488j5SDvp95NLH0bZ5JEZ2v1H1O55E5HLClBq0iO2y0fWwPhEJsAEmAATYAJZEhhwYuPBCRtQOqwev8d3oL3ivxLExs0wFfwQRZf+Eyev/h5u/mYwiY0WfFTxNr666X7o7yjA1eePwPNmPSY8vACT6/fgA9yPhSXjcf6IB2/WAndlLR4+h8f5OW7O+vwsRxWfxgSYABNgAkwggcCAExuxuusmbMLjwxPFRnurlhZswXfaBpHYOP4BJR27CQv0N+PqaDPPf1SBmtELcNcf28UGIMSDH+MXLMRdY+knjxOf30zJvSSzRSphkVpstBx5D+/99iucbwNGTpiG0vtLcEMmYwk/VkyACTABJsAEZAiw2IiCUbIb5XPaTCuoeQQFh95EzVfkRhl5M1k4zqPm9F1k0/ggatkYi/P176Hi0Gh8b3GptEV3l8RGy0eoeO9PKFlQgoLhf0Kw5k180FaCJ8pu4IeICTABJsAEmECXCLDYULzYEPEVH6GgdCR+W3s19KVteO+j8Vh483Hs+WMJ7m97Lx6zMXxkATT36zFzQqRRXREbwmKy51BL8mAqKIUpYh7hgwkwASbABJhAzgRYbChebJCrY89p3KVpwXunNXh49G/hOV+COy5+gOM3L4bmq6gb5a4/oabCg89H3oUnHp4uuVuSxQbFeTiPd4jP6OxGafntHrz9p1I8UcqZLnN+mvgCJsAEmAATSEmAxYbixUYQNW8ex7S7gA88R9A2fjyu/uMfcX7sTDyy4A6Q2SMeIIovPsAvPmjBtIULcMdo4Ph7TvjHLsCCu4bjiOdN1AbHd1h5kiJmI1iD3e+1YLr+e2QhiUWI8NPDBJgAE2ACTKDrBAac2JACQ/OSs3id/J/V+Mc/AiIwVHtVIowL+P3ZtXg5ujI0HSblxmycp5Uo1Rj58MOYnmLuF0tfY6tRgIuof3s3jhSQwLiDIkRP/xYVb9ejhewc46dRzMWRi5gurTwRIqOGUnIlHKOn4ZGFJRhPvzr90dv4oP40LlKAqDgKSmNBpl0faHwlE2ACTIAJDF0CA05s9FZXKVdsAC0UR/F2kIJC9TMxXj6JbW+h4XKZABNgAkyACXSLAIuNKD4liw2SG6j3ePBR8CKEsWH42Gn4nlgt0q2u54uZABNgAkyACfQNARYbA0Js9M1g4LswASbABJgAE+gNAiw2WGz0xrjiMpkAE2ACTIAJxAmw2GCxkfJxOPber2H8eCQ2/++7UUYrW/hgAkyACTCB7hForFqDXSM2YG3ZiGhBx7BrdRWmb16FWbFfde8Wir16wImNdInYxo9cjB+OL0XRFcT78hnUh17G1vO0TCWLQ9kxG1k0oNMp51D5Si1WX3sbAgs77v75Fba+8Ck2Ra9Z+/hcrJqWXEBPiY2DW1VYELtR7BZztqBu23xE9x7rSuMUfM1BbFUtiLMVFV1bEcCqWemrfLpyBYrppZPx/INbofJpEchUYFcJna7G85taYdk8p2f6R6480Y6kgbEWFQF64aatdwLbtGPoNCpXPA9s2Ib5g3OQyVM6XYkVxasRGUntRzZjsKtDpt+vGyBjqZXquWxHETZvmY+iBGhyv+93rj1cgQEnNuQTsQG668pRevlN/PzMSXz3+h/j0SsDePW/t+LjLKANLbERBXLkt1D96ixSiY0skOV0ijSZNq7qvUkyp9r05sliQvRBm3HiTF0HIc582jTipNfFBk1W0jzdQ2JQTH6pyutOO+TKjCMdwmIjzkCMw60oqhsCgmtAjKV67DDuwpRtG1A2puOz34qDW43YM30nNnT+Y2++rPq07AEnNmJ00iVik84Z/WNsoq0m3v3qZXizQKposdF8GCu2ncKUmSNRX9+Cato3Y53hbiyfNgIH9+zFgjNFqFs5AxOk8xoxS7JURC0bf3E9NvzPKTx/BiibeRu2zb8BcWtdKrERLSPyZZSHLSvKMP+6GMBWHNt/EOt/Q3WQ9uAYh4rn7srwNRq5NrXYOIeDO57Hmq2VODaiDMvXrsPa+VNwjoTJ841ajNm1FY2rNmP5wefp51XY6VqK6WKi2UF7qrTuwfM7qqlR67Bl2/KoCbIR1evpXPp9Y9EsLLVsxrqFU6T2ivs/f24hynybYK88hhELt8FFX+9FEBNTMSJGhQmYsnAddm6gLw9xkXiJVU3AttZKrKcyW7VrsW2n+Pr2YVNpFcpq1kErwTyH6ueNOLb0HSyfnk5syNcvRjiV2Gg9VolN6zdhR3UjJkyYgNPLt0VFW2p+6dsr9zAkcmg/Z86WOhozZB5oPYbKTeuxSXCYMh+rNm/A8lmRt2Zr/S48//xW7DnYSD/NwRZpgstQXpoJQpS3ZrUd1E2YUrYcG7asgjbxBZ1SbCSwOD2BOM3CuneiE61s3UVfVWHCtlZUrt+B6lYt1m7bSVaonrdnS89pWDyLzbCf+TPGfGsSdprUkS/ccDMq3Yew6Q9/QuPwq7H8nplYe/cVqHypDgfvuRcbvhvLghh5pqtm/i9suTuTbzO12GgfS62YMn8VNm+gZ4fYHtxajEosR/2OXZi+YQMm7CBz/5TNeGdDGVrp2dmBpWjd8zyNQfHIbcG25bOk50q+r9KwTbS+TJiChetokp1fROVFROK5hWXwbRL9PwILt7mweU4RGvcswxpsgGth1CZQvwMPkZVAPMNj0omN1nrsWrNaeuZpMGH5hi1YlTiYemwsydddekbovfPAwTmokbNINu7BMiHKdy5Msnqcq34eD9inYGfFckzPYh5T8imDVGyMh27CWjx+xcf46cndyMaRonyx0YiD1xehwjQD2LcPpf+Vj3f+dha9ADKIjTMkGP66FPO/qceynUGULf4elk+JDsk0lo3T+6tR7EWS2BC/e4h+t+6v78b8iUm7p2Uc46nExrkqEgatq7CFXjRobcSe1avRurYCc+rJCrJ1Ciq2TMdW4w7M2rYZRVvJFyPM4vRKXFG8A1N2biO/5wQc27UMq1vX4p3l0+lFKdwXG7CF/j3mHH1JrF5DPgwhACJi46FdU8iEaUHZhFYSBw+gfmkdVnV4go/tMmJH0bbIF4Z4ia0+hs3b1mHh9DF0LyPsE7Zgy5wx9DIsRVVZDdYJtXGOXA+rT2OV9KLo6EaJTb5IWz9ZsdFKwuYBmgBcmzFfKCB6aanopSXcKHL8llL/ZtveTh0nYzWo37EM1bPoRS1mpnNUp2WV0O4UX2niJbsa59a6IO6bbXkS20Q3SswtIlg+REKuYgPmkMY5TWPkoaoy/FpMKrHCU9RRTEarT5MgXUUiFTSWVqzHiKgbRb7uoq9W49jmbSRKacwc2wWjfQK2bEnnQkolotr7WO5BkMTG0Suxlj4SVo09CqP0LNJHwZRL8Lk+wPorp9NEeiPGnPgExl2nMGdpKabs+xC7ppZg292xlv8Re0iAnNZ3dnt2vm8qsUHPxLJqzCLxFunGTVhWqSVxXYZjwt15cAtqltdjwepGrKtYivrSg5hDFroiYZXcQRPetrX07FCMwTLxnNJzVZSur7JlS+XRM14kffELtg9JImeLpQwTWqn8B+qxtG4VpovJmB7nDa7IZCye9crpLqwVz5/cWJI+Ah6i57QCGyKDKTK2fr0Z9AhHjh4bS2nqLupLYm7PrOj7IuUgob55iCwfrmTLB4sNYNhlOjLOMBlOWP3l6i4Xkc6ycev4n+CHtMnoR83/iF3h7G4xEMRGxGJB7ZFEwkVJCBR5M4iNeMxGJE7joC7h5ZWT2DiPqu3/iRX50ykG5MbsoCac1VlsiBfBd7BsV3JRwre8sHEFCYh1cJUdlEzw67ZpcTDmgxdiI9EsTy8h46YxNEFMdZqoEAAAIABJREFUR7VxE8Zs2SJNUpH3CFkzSHyIL/PEfyffsRX1u0j0bN0D6cOcjvjXfLovJvFltWc6KtZp0UoT4tYxZJWRzBxylg2aANPUL1anTpYNybpCMRpro9EM8TpNkeUnPp7k25uh61KKDfEifAjr6xOvbZ9gj9FEv2zPBKxavhxzyqZjQqJhIEc3SqtvPUoPLkRdXAWm4NmpzKjbZB2JUenDN9GNkq7u3XN55fIQyFsgk+OnYmUK12ZZ/V4sw3dQM+UEpr11BVkRb4Dvhc9RlGRtlKtFCrEhxuxD65HcjZH4qUYSG5WzjmDdiB3R8Ya4O1CIjdhzJO7WuMeITWO2YPOYrWn6Kg1bYW14np6ZPQdJFkpPXII1TC7W5hyq1qzAOYsLC4vEh0Q9PadRK4Dcc0pCfT0JpoVCrEQxdXq+emwspXfdZXSPJo3ZXEbWwDl30Fk2bh23Fqa/GINA6J+zDg4V3TWgxEY9iQ33RWx7itT/+9mKjS+x6YV6NOoSTLA5iY1YwGlPiY3TqCJLhvgijllGY49NfKLU+qLCQgufnNgQL1CyWLg2TEFVV8SGuH7NaaxzrZVM9UmTdFpfMImHZeKLzIJzOyiafFXM/NkLYiMxIPQgWTZ8wrJRJMuvo9DK6XUkIza2Fu/BrLjbqHOJreeO4WB1FXZsqiJLlIssRlHF0ZdiIx4Q2khfyOujAaL1kK97V8RGNywbKd2d0Y+AktnYdl9+EljJuvjf30YFviTHXSswdRJOv9WM+Vm5LlOJja0o3jMLNSSQOzqK4pMhYgHI8mKjfoewPrhImNi7JDbE9WtO08fEWmGFSpyk00/YwhWxonEpdk6vwtZzS8kdEm1Fb4iNnMdS+rpnZ9nYg+kVMddsTk/tgDh5UImNW/P/BqbR1+YsNAaK2JhimIu1U/+ISmcdffl/CzX/eybOVezFQ18U4Nf/eyrOufeTqfabaMBnojj4Fhr31WBBLVkJEr+KchIb9EXzHrlv6q4gt0zPuFGE6XtF/XLsXEuiKeHtl1lstJK1Q0zupylGYwWZSUVg1QjJtbGjiHy8ZM8fc45etsvWY8zmCsm8L/ulX08v4PVj4KJ4kCJaOWEn14uIvZDiFDIEnoky7efKMGXCfCyP22XlJrDWtPWTtWyIyXpZPVZVrMUscjFsWrEMW+dUSG4UOX7dEhvCjfFANeb8el1CIFus7juJLbkb0rzaGveswHpa2ifxE0fK8uj3cmyFuXxFPZbvpPtTEY2Vq2H0LZRiB9K5UUTMwdaiCrovubsotsC4hsaIFDuSru5dERtde6/LWzbOo9r5n1h2huKfVlL8U2Iohng+f/MNlrZdg+W6i1hT+ydMaBmLdU/PTPLrp65RCrEhXHKlJJB3bsZScgsmHhnFBlkat4mvAnpG1q8gV4RwoZ1L11fybMXEu36MC66l9ARX27F6zTEsleJrMgX2ime6HmPKWjGLrGhxD6jscyo+CFagfvlOrIsMJqw2+rDwnQRXRQox3LWxlEkoCYvdfLLYyay3khHl56rXRz6G3mm32HZtBPb/VQNObMgnYtPhxzc8jlvEsteEI5akLRPqgWDZiC1nm3X9teRjvhOzxIdQcwPW/PsJ7Gm7AvNnXUfBUqdQJLlbLqLatR/r//ANKDSKAh7/AqsMd9DES8FmSUGgMTLRYM+oAEnidW00ABXncbDyI6w5FJbK7H6AaCRgcn1lNY6dFuVFlj/GzbZylo3Y0j4KAl24agM20AQoaZVE82yRCAbbQC+ZSECZvFuhkcyzy/D8HgoapWDE5dMb4ZsenSwzRbmfq8Ka71Rhzn8l+IBl3Sjp69d5iXDMtCzcPKvJwkO9X7aWJvtzMB6LxGzQ2zMlP/GXLrtR6Au6ftcarLZT0C71SXuAaAfTd3zpaWKMShFmLVyFDRsokDcuHmXKS8O2kV6wz6+vRLWI6ZtvwZbN0fJSLeukGB+JRSNNgmvWYMexMVhIgcazqnZhTOzrtKPZPqnuXV85lOmdkjSZy8ZW0VnhJuz6j0+x9dSfo26FaGA2IgHfjTM1eGfeRaz/pyPY8a3J+C/T1LSCL3JfmQDRpGDe9v7NJDZiy7KLZi3EKnqulkY7WLav0j0HjfTcUDTkHgoALROiodFHQanZiA0Rq0FWEVDgqgjEih3pnlMxLp5fj8rIYIJlixBaNDh7fCxlEkrCnWfHBIo1S7Ucu36HkaxF0VixxIFDltcF5Poq2lZHsWIDex33gBMbuTzguZw7EMRGPGYjl4YNtnMzLnvsuwafrt6E54/Np8j8gR4n3nfM+E4Dj0DXhWsPt5VcdXto1dCEdamWj/bwvXqhuC7ts0HvuzXkwtTW7Ozkbu6FKvZqkSw2onhZbPTqOOu5wpUgNqTo9130VUZWlXUUpNtzreOSmIDiCPS/2IjEyawnYR+3TCiOUnYVaqwk69sYYXHNvIOotKLMPiJpmXl2d1HmWSw2BoLYUObY4VoxASbABJgAE8iKQL+Kjaxq2IsnJS693XLjll68ExfNBJgAE2ACTIAJ5EqgR/bZyPWmPX0+i42eJsrlMQEmwASYABPoOQL9JjbawicRONSAo01n0Tp2OgxlU+Otaq57FzVf0Xp0cVw1Fqo774Vm4nDZVrPY6LkBwSUxASbABJgAE+hpAv0mNprqqnD4z1MwGUdxKDwlSWy0N/ISWvzV2HfqOtw3RwNKkZLyYLHR08OCy2MCTIAJMAEm0HME+k1sxJogWTEuyIuNpgPvo65tBh65+ya2bPRcv3NJTIAJMAEmwAT6jIBixcbRajfqzxKHK8biltJ7MWM8u1H6bFTwjZgAE2ACTIAJ9CABxYqNSBvJjXJ4P+1AeBU0j9wNOdsGu1F6cERwUUyACTABJsAEepiAwsWGaO1RVLsDGHvfHGhkgjZYbPTwqODimAATYAJMgAn0IAFli422ME7W1+J3TeNQygGiPdjtXBQTYAJMgAkwgb4j0G9iI2l5a7S946YbIFbAxuM1cAWtfC3EzNnFuGmUPBS2bPTdgOE7MQEmwASYABPIlUC/iY1cK5rufBYbPUmTy2ICTIAJMAEm0LMEWGz0LE8ujQkwASbABJgAE+hAgMUGDwkmwASYABNgAkygVwmw2OhVvFw4E2ACTIAJMAEmwGKDxwATYAJMgAkwASbQqwT6TWykS8QWa3Hzx7SV+RetiK1SkSMxoAJEvwngfece/OdX/wMMH4sp+h/gB3c2wvmzN3CiQwPH3rESlu8XdH0ANL8Ph+sbGH6kRzdK6fr9+UomwASYABNgAkSg38RGxkRszR/j3QMXcM2oZrTdEFkSO/DFRjPe/9ft+FxthOlBFfJCv4PT4UPRkz/Cg9eJ1gXxlv0VNOt+CpOmB8Zn8C3YXYDR8n0WGz2Ak4tgAkyACTCBrhHoN7ERt16kTMTWAn9VDc7fosf1X1SiqXCQiI1PXdj8OzV+REoiLwog9P6/wp3/I5juTCM2zn+Ot1xufJRkDZHUCc5/ugdO92GcaRM/jcUdKy34fkFEtHzUkjwoum0p6doY46uYABNgAkxgiBNQpNho8Veh5vwt0JdOxjFKyDZYxIbfuRkBnRmqGgfeOEZulL+4HcseDMHdqI+6S1JbNj51bcbvbn6SBEk+vgn58B8OP242m1GaL853Iqxfg4XqKzsPZbZsDPHHm5vPBJgAE1AGAeWJjRY/qmrO4xZ9KSZTolexm+jgEBtCGLwPlWE0PG/lwWT4Bv/xfgEsmk9hD34fFr2wVKQSGw1w/eNuHJEsF7EjZsEAPndvxq6GPMy480FoS9UoiplMJEMJu1GU8ZhxLZgAE2ACQ5uA4sRGqm3MpS4aNx0GmcCNgREg6ofT3gi9rhn/0ajDk/keOEPfx4PnXfhUswZGtaQOUsRsfIr/+JkPN699EtpEIZEwbsPNn+NTXw1qPgriusct+MFt0RNZbAztp5tbzwSYABNQCAHFiY2OXAaPZSMAt+NT3KkHXDs/wjcTJyLv5Em0XPu/sPJHD0YDOFOJjTB82zfBl7+YrCFq5KfwlkSYfYOA2w73lT9oX8ESeh//+lIAmqefJJeLQkYcV4MJMAEmwASGHIF+ExvpErEl9sLgERshWomyB6OflLdQyK5GOf8p9jjdOByJAqU40DuwUlphQtaShCWzw6+dAYNpIW4bHSN4Hp/u2Q734RaIKzlAdMg939xgJsAEmIAiCPSb2OjJ1g8MNwrQTCtPtgc0MJlKUSBroehJMlwWE2ACTIAJMIH+J8Bio0/7oBk+pxPvn/gfydIw/No78IMffR+qPq0D34wJMAEmwASYQN8SYLHRt7z5bkyACTABJsAEhhwBFhtDrsu5wUyACTABJsAE+pYAi42+5d3nd2vY7YTuw2vgfOFx6Mf2+e2lG4b2/wqanV/DutYE87f7pw58134kEPbBZm6AwWmCtMKbjrDHAnPIAqdR1Y8V41t3n0AALoMOLqMXbu7L7uMcxCX0m9hIl4it00qVNHtsiL4ZKAGiXRtHzXCtex1LCspw+alpHYo4AtvKajwb/e3GVStg7ZBTZWCIjXRt7EzN79DCq/HBou0a0Y5XpSwv6IKhcAneSDh5Y+1lWNPdM8U14vKM13WpGUF6yRdiSUIFH32tiV746VPuBV0GFEYvSlsvnw3DvDpcTtvgbCpOk5HRhIDFQ+wSN4qR+336MgOv74bx8Lfg/vt72vP9+CsxbOvXeO1nTyBD87OpcC+cQ2JrWEn8ORU3SOyrgBBeFhf2HsnD3KdtsNuMUBOqxL6SKvXoa2hyG/s+z1HQA7M1jHKnIcW9+1ZsBNxmyvX0Cg6Ya3tgbPZCV3ORsgT6TWykS8QmxEYdijGvOJL/I9MxdMVGlIz0sm1CKrGRiZ0y/p6b2PDZhsGryzDx59CwdOVJL/yANccXm5hcbFA1uXtx8hNiwww4unaPjAx7SGyEPGYYGszwWlJkFhTizBBEuc+CbPMO+n6+DSXBW9G0fiCJjehgFExtqmTB4LdDaw7D7rFCmx+Cz6aHGXb4SOSFaOyZ4cgoIHMY6l07VfSTNNT6Qegk1ZieqwIXNA126HnfoK71ZT9e1W9iI9ZmyYpxYUrS7qCDVmwEfwPDTwNQl1wDf90p7MVIvPjDx2nL8lFIeolK530GrWSpiE7EYydha8sJrDoJzC0pg9s0LZ7MDanERrSMyIfv6A5ffRfQ4KmCpZLq8I34eyFqX5kP+Y92yt/yD7/EgrEluPjjmdJ9w/vdGLmzFRX/tBiGq76Ea7sX1sMXcQLDsfjeMjiX3kznpbO8dKwDFXp7KutNwtMhXtYlMTtO7PcbUXuZXtT0Y8hnh9lkw+4OX4hAAB6LGRbXXhwhfmRqiIiHDOWJO6QSG+J3dCeEnWa8tJf640U33DSZtn+3pxYb4QYXrBYrXRPGtMVWyvhroQkm8gKFxQ+7QwOHowB2kwNqpx8OeqP6bAb41Xp4reXYHcrHMgftPGtQiZqlFRvS17L5Jew9MQmzV5bT7rXkwkgwLKQSG+31O4GJtOncSYs7LrJk2QqG7gJUhF2wEIxw2Ua4xcQp3SsAp96CPNojJrXFIUztUsOjb4BNJ7M9bqybo2M8+V0ZHddBIbZDWHvn1XD/rgWhK8fC8fc0LsnIE/T8AoUVo/DivRfg+PB80t/QXA/7y7WwnWzDyStH4ulFc2Ava4Pz796C7/tL4Ci7Jnq7yDPovnsRXPd+nTDW6c8TOwifdC/zFGLDZyuASxuAPdb+sBcWlQ+moBUFcmIj4IJR54XJ75AmXSHoNG4aJw49pDmY8ifZzSbYdh9BZLjHhDmJGbsZJhulP8ibi6dtdtho6+I80Bg0+KHW0zNcvhuh/GVweJwwqDpbz0TxcatMwvPT0aoWprqZjDRmjwDT5lrgcFmhE5UTwsUOmMNOmCMPD9xuEpsZuj+CVdQzAFO/i550ncx/kyOgWLFR81WrVOcrrhqLwpmzUXzTKNleHDCWjagA8BXdSl8u9wCv/z9Mrr0eB+1zEU78YkslNk7Si/Uni2C8VAP9pmPQr/5rWG6LIklj2Yi8bJEkNsTvNPQ7+08eh/HGEVk9HaHq3Rj3ixHY968G6K6ix57qa/imBIEfT4Xv5Z24r3kqjv+9DqqgF4Z/PIqCJxJe1inqF65zQ7Wd4jhWG6gdF+B67g0sKcogNqI1TflVHnLT5BqG1WWkpcRhBJxGGMM2+MwUJSBeik4NzsZexh1anKtlQxIgdjXeddvoZS8mBxf0DZEXf/yl2MmyQWJC74GWXrpaMUF4rdC7dPA48uEgE7vvteOkN7QwBuir1uzHZJ9BmuhF3Qz+V+F1iHgHDyxqd/RenSeC+KQivpat9CXqopc4fS377UbQ1AN/gnWhU5tpkrOqHdB4nTCq6M1P9RsWrQMysTU24FXavdakyUeDQ4dyEk8uaaYnkWEMweY1yS7vFhOljiwfiXVLO1/LWjaaMPv2Unh+eA2NpXdRPvV+BH94c1RsnMfiud+H67E2OP4u9rdRcD5HuYOKSuF9ajpQVwnd9jMwr30cql++BofmMbilfEXi+G9JgASXriAREBEvsecgq4cnPiw6WjZSCUbhlrBIFiudt93lJRWR4EYJ+2jydpEItQFWvQ/GJIFnRAMJxXJ9QYIApjFHLghz2EpuLRV9LZAQNBoRtvlgVgtxTGLlVS8cJnpeSKiq3Xrqy6h4yWDZEM9DkgUmRG4XDY1TnyMi+Oi+GlEeuWHyJVejHep33bDRA+O1qOAisSmEdcaDrjVZ8mCj+6V3FmYsiU/oBwKKFBtxDm1hnDxUgwNf5GHmI5SYTQbQQBMbEYsFNSbB16x6PcE8nEpsxGM2ItYC34KEl2FOYiNqpbi2lGJA6CWb7XHpEKw/qgWeXAZbcUCqA6R2dKxPCpdIivolm8O770YRk9a4ea8ktyZmwQiRINBT3IDBBotBD506+cXWFbHR/nJNNWGksGyQANDMegafJNZQmjxUcA5zQXvRjjz7MLjJPWSj/8XiJZLrRpYAejn7TEHiLm/ZCDh1sOZHJ3xxvxSTRac2SxYKitGwRe1bCW6UtGzTuVuyMb/n6K7J7EZJHksRsX1NZ8td0jMmILWP4/IvX4ce9yMw41Oy3g2na6fCu/IjqCgmxND8DnRbGhEccy2Md06BSX8b1GOz3KGvk2Ujs9iQd6NQGgOyepV7AV25uz0eJsrcTl//JCkSjhA85nHo/IgIq4cYr17oohZCJFhXJPdWjmIj7LVA5TMhGA8gSyi/Q1mdhIrM+0iM1xLPYrxKWa5N2ZlBsn2z8Xl9REDZYkNAaDuKfZVNuMFQhqmDTWzQ19Qw+rqv2PAECn6Zrdioh3VlDQILyKQb+xrISWzEXsY5ig2hjZz/Dv2FUgTvpXwr20Gm+bnka+8oNk5KVgrL5MiXpXT0gdgI0svVGLLBa0p+xbYPGbJ2+D3w2Ml0HLbAl/B11Ddiw4YCpxYBuy7pa1MyDUdf9PSPSCyKrNgQE4YODWT5sPSG2EgMCKUv52H0ZS2sK2nZphUb2Vk2DOQykO+35Ie+98RG+3Nlxzso/IMGtfgMXlwANDMR3PkljDFXYzPlOfq1H64PT2H3N6NRIURINp/ancSGEI8j4TGSwIz5MLNxo0hIhNgwwxkIIc/oanfDyIqNIMV+GBGykful0yPSQWwIy4SuAWZ/NJZGAWJDarKwHpYXwMmWjT6SBz17G2WLjUstOP7xfnzSUoj75mggt3JzoFk21E+ugE3z33DZ3sKSi+R+eEGH0L9tw6yjU/DZC3fRv3+Fkk/+FA34TBQHUxF4/ZfQkqvTnhh5n5PYIE/6bnLffDCc3DLZu1GkYfcH+vp5uZW+LBrhGjkPnsXfol9GLSWXkt0oaskCEnXRpKhfzJe+70UDNIcrod/ehAOZYjaiY99v18Ca56KJN7aQkv4QcEJPfmeLh1wbBWkcwMJdMNIHQ+wrTmihVOVF7yUXs5GzZUPcV2WHinzhZnI3tB+ZxYZbS5ORjkjTy9ZkolUBUkClvGUjTC4QlV0FL8WUqKNBh5Z8Z8SlFD06CSwxoej9sNKEqKXJxmqYh02GaGxLOrZpLRNkqtdRzIZLPojVRwGTXl0g/SqfBFr+2HPyfx6IL6NNtBAaC7K0bOBz2C0fwDk10Y0SguUnfwnTGfoIqPwTVl66FpbHvobJcwEFZybC/n/ITZhQl1D1r8i1GMKLf0MuzY4LxVK9p1PEbKTsqzwHfOTySvfVLwnABqvweJB7joKRnRTHIVWO3HUaiieyUx9KQRLtR8CpJ5ecBR4KQk1+RMQYdEN72QZ6E9GcboIpXC7VQTqE+FB7KNA3dWBmp3rGxwudTyIsQK5NHbnSpJiSLlo2IhXhmI1Uw2qg/K7fxEa6RGwi+Vr9WYHwCowYV4QZxd9FmpCNgbP0NSloE5hdVAT7qoegFa7h4H6Y/uFT7PxGBFgWIf/DE1BJboqv4Xn5V7Ac/hPZEIBJI8fC+uRDMN9GwWsdyosMumiwZ6qAungwGwWKOd+Bqfa8VGbmANHYcCbfNfm5/+rMyP+/vauLceM6r8d2DW0EF165hrWCHHsFN9G2hmFGjbCrVLCoNpCoCLXZFqiZFoiYAkXYAo3ZPqTsQwECffC2QFsmBVq2BRq6DykdoAjTwjVjONDKFaxdKFAYCHI3ClQzgoNdGUq0WxsqDUFxzzfDIWfIuTMkl3/L/QYI5Cxn7tx77p25Z7773XPwVXkpf7T+99ZEu1+Lcj32o5gKqt8dkq2/ehXpt+9ieu8TSD14DX/0kc5yNlBl7kJKkjN/yAo0E0SbWwglLa6ZGOfeQrj34Ekkcnm+oGddb2Gf8gK2vnpfrh0uo/BukjSXSi3ipRWpt5NoxyWpkMiGnRO7l4l2CSaR8gVuVT0oQbTGFzvX5xdfwgoTRE++kEc+F7MmSisc7cmxfQ7/au2akWsSiP8+U4pPvohCagPHV+3IhhwmbK18mIAtshulpJWTIbsr2iigTGJxfkEz7N7pbhSsryD9V9/Dl/9XauVOEHW2vnZKNtgf//NfyPz9f1tl7f2ZB5BJfgbpw5yg6+O2euQEKr/zHtJcPvzygadxKzNPfRBZlnnfHjtMKv3CM0eQe16SoYOOoK2vgnsSCSZmfh8H8XymgDz3dNu5lIacDStBlLkWnPwlr9Ratsgxv6e+dOJO9HU/B22J0o1nx1W/vQdxMpFrjBe7Va468tFykkHb6ud65prjhQmiz2dRJPG1Vj+UbASOlEn+cWRko5+gbrfIRiNno58gaFkTiUDoFtWxb3V/dTbGvrnbsoItyyhj24YKd25xpxYjfPEO8knHthk7tGJKNobZ8W1JacO8ud5rOyKw/cmGfBhzMktWEC9yWafeCaogOk6jcbuQjXqETbZ0q6jXOA2gjuqiZKMjmPQkRUARUAQUAUVAEegVASUbvSKn1ykCioAioAgoAopARwgo2egIpgk8iaHtzFwCKFK90eNZMYFttZo0XA+HSUVxJ7VLhLPsR4Q7dDpSuOwAHR9Tug6u8j2FRdXrh/7Vr9fK9OW6mqX0u5EWYbm+FKiFjBECIyMbQUZsgs/t6xexcnkNm3d+Cuzaj6OnDsPklLJtEkSH2vHtGfAe4y1fsuFWpWzu8thatSm7vbCECLdr9sk3zVCdkPYayEbHxmRbAyH06nWKkmW43bDQkWBDaHGi0+1rntWbuZcL20AzsK35tXTQqr6eEoaFL9kIkOgOr5x/siw5DY4w4fHDKCjHD8rvkzy4CuMmJu5WoeyYtRME1MuwfzSRDW44sk3fngNF47B1tc11youzjtlCd2XRL5HPvbctUq3A9spOm2SVW9gdyftwVPWM7YHAyMhGkBHb3RsX8drK+3j08Dzm9u0G1bEDDyUbfvBsJelrK9e21qWfZQUNg63dZ9SJmJ0qKXb8WjEIMW3pPqGKoNuPbPRqdNYLjiZTOvIXUG4EJWbPRj5BpXI32eBEH0/yd5IGt7dN6DiQ62yfvr6QjV7KEtJDjbq2j4zA9rJhgm183aXzEdpYPWE7IDAysuGA027EdhdXz72Cdx87jaMH7usIQyUb3ZGN8K95/4nbbHTm303tmg48z5EQ53/6l9erMVkA2ejga9SPbHTb3o4Ga+tJvrb0jvaFfL6uophJIyMmZwefR6aQR1rMVeQnj26Hc02weVbQJGk0z3Lq7Es2XOZeN/bSwG0BuYot4uVvPGd921oiUjPfqKGY5s6C2jG8WGq1oG9Hs92UbqkRCfLtK6lvZooeMS4vDVcbaEJicFUNj/D54hjQV0GmdBWSjayQjSgJAqMWuSU0xcMYGaAMC/VOvHiw6vis7bLYFgmx/mggG/QqpBEboyRcFqKbPY3YEKgR4r6PUwMnuiKkgVYlFP+yf6HUB9kNyUWZkZp2v8RGGwLbaw1s8ekp0wOIImPu5StLXCyLufIyFXR7etr0ohEiMIZk4yYuvnoRHzy0G5trt3CHwl6790VwdP4xmKzYlGz4jaDWZQXXBFY/3fw17zNxB5lxBQ5gAwkwlkfjrp6MycLbGzTRtmHRU3v9Jvp23P3gMtWtQjGu8gLdYm33NppuFREti+mb3MuWn3YLqTbKDohs7HNmKTm54R8TYJ7lFOpTpqhSJig3Xs5EKURFxVCaiE1Ztvcm4zkx95K+olnYV0t0uI1gmroJUcpQF0NkqD2mdBuiGMuxIpLapr6ih0w6xpA81SvFp2M5QYVZ+vVGyguoiAx7q2iWiwjbTTYTWL/+MveVTP7h0u2ecSFkYR9Q5xONn1qXWEzRAz+yQZhoxMYcFFmG4b/0KqQRG//mEuL1fZQDoiRCRmokMDShpapvvex6Ica6hU54bll+18lKNkKRG+cTxpBsULb6lRXcfPApEown8EDtKs6f/QGmDp/GPB8+v0PJholsuMyVfE7phmwEmnH1QDbM5fFrqydjsvBllG7IRu/t7e1x96+bSE9Q1eBAAAAgAElEQVR/An/kdW+rK37SKoITfawwQ9v6NKXGI14J6i6XUQLNs4xko75skuNEOisnuZZR1k3GcwmG9cP7yndEO94xVkJDs4w5ownfFPGj024lxq/vHNYjWSzOMdpRTTDvYTZQDrx7shHcV2FmZsZRY4hsOOd3QzYIk48RG0lCWDJV0JJMlfkkLHeDXDhfdEVkWMHeyYatdGv5BIXVrbfHTa8aAQJjSDbsyAYOn8LhekaoyJev7YvjmMGJTcnG4MlGuNGZafT6Tyzm8sK9QpovIfcXUPgE1g3Z6K29/Y5siGJiAQu0nfeEk11Q1zZWsVxmhCBDb4sSIx+OI+YwyYYVyZBKNe3RE+sm4zkvUehmLvFOQM3+njWa8Mn4SGIjmcD6xhxmllYxG6Eb7oxtXBaed9FNZCOkr7qNbDh93EeyIYml9Cr0MWILmXlCyIYsy0zxHA5Bj3dM72RD+i3OaJSfadwIZkm9ZV8QGEOyAVx/899x5b7D+LSEMjav4Py5H2HPsROIGJzYlGwMnmx0bHTWVhX54svQjEvWW10/Gs29wsmGvzFZf8lG7+3t7bmUSMpcOY5VLps0lZjpCpqZRW62TK8SLjcEFF0txLl+nucXe91+1GCeZZxgg8yzjJEN+QKdYXLjMu87zUhLCtHP15ATr5Vpk/FcB2Sjxok7yuWjZBlLbHdj3jVENhYCjOIqtFMtbiQR4ZbKOSqY5lermEvRC4fF9pdshPVVuCmdb/f2kWwQJhqxgUZsTBp150LUb0w+RJy4vMJzHENp66cNe6mFNjbev3Mphp5uxJV5Gqxngr9zE0kjB4T+hnzuO1imaWs4n+VZRmWr3JHi/o1jOh3hkliOjrv92rXV2+OqV/WAwMjIRpARG/e9YuV8BWu3ue313l145Klj+NQBU8YGto8RWw8d1Psl5snXbMbVvn1U9tqt8ZNIpjCjGVdIJa3rRGLY8k2rO4kaywsnG/7GZMFfoZ48BasadojWjEXv7e2pzzjB5vkFnn35+7jBPYu2ORpLkr/TdG7xpRVY9m2N/nD31eOYP5NBnuZrTmAjyDzLtAMj0Dxr32e9+QNOP4opXjKJL69O48xijtGVPKbrkQ5/4zlpVAgx7JZsBIxNKy+DlrnfldwOZjTOHCGea1xKYTXMZMP8HEhSqWksmfvKHhGBpnSmQWMgG43trc51zjZXv1yPF5sJpuISmyYBkG20crhzQIxkg+f5bb+VBFGm2pAU2mVxVQ+rWRKQOkPg0OBzj/pz357kamqyadeO5Wi7wGXF2W9gTW3me3rNjPKikZGNfjZaIxv9RHO8y9K13PHuH61dEAImUzpFrYFAoM4GlymT+1CIvk2CM6ugbTMElGxssw7b6dVVsrHTR8A2b7+PKd02b1Efqx+gICo5SEzwncoUkE8vBC4p9rFCWlQfEVCy0UcwtShFQBFQBBQBRUARaEdAyYaOCkVAEVAEFAFFQBEYKAJKNgYK7xgXvuOM2Ma4L7RqisAgEKiWkMxTQZVbRnw2nwzijiMpsyYJ6BtpipTNjuT+etPOEBgZ2TAbsV3FudJbuOWp/y7sP9rU3WhtmiaI+nV2e0b9zjZi838gwqXb7evCt0l29sD196x+m9yZygsZS76NCpf8di4bT2wNPeWSvrfP6MSwcARYSG5ILIfZAo3NXHNwhn4l0xdsxU96vnll0LmVNZ/kDpOXwR1R4I4obmet76T2RUN2ykghPNwGcW3nhmzf7eiZqHLr7QHWh3WixrylguoY0ln6LokkqulwyfuO7qUnDQSBkZGNICM2T0tvX8brr2/iidNHYbJKUbLhNzbCdSfMI2or17aW2s+ygp6Brd0nLPF0PCfErbW5HU1TeVu5T/i144ltANlYinKS7kaOzClreFhUclHk50rIewQzbFXPWU7Yoo3xCZILt+cKczCRpKZGiZN5N5EQuY6XuCb/Fuz6QTbqW3ozNHbb4M3y0Zb7SQJpfB1ZGrWobcpAuMKWCx0Z2XBq3m7E5m3T2soruIRDOG3SKufpSja6IxvhX/P+L8VujcnGxoiNXz5lijqlaGb2w8fn8QV6ZeeSc54XarAR2w0ajO3FAsWEbNEsl/nY1EkaWuVoaGWXZ02cFJGKLWUszYypM9/AEgW3Zrf8qHoL6A1bltGi2/EcP1+lTcHlBU2SYdiGjaXBYiv9keNUWKPgGLsfJ/+mhBIVvazJ1GCctpyZwVJinWqsTcwb4wOLNEYzkA2XVgoOnkSa+t2ZqFuKrUssjMZutiz8RjJG0bcsXqar2plviCldfZRZRmbLlGVvEcVic6jBhlmKdklkI0GyQduYxiG6GWxam0S4Wy9j/gvU06AXituB1o9ssOqU0YeFOR8d3OB/O8Rmg+SDwq6sN/vjBRq48b5WeUJKKCxGfz7Qnw/05wP9+bBgPVisLzUe0yQb7AIUyfXIp1yHiKrNoRxbpSCcmyqtIr8QRSXLf1uIV58fSS0uBIHxJhu1KzhbfhePxI7jyQCqrWTDRDaOoGm+uHON2Cq0o6TkFR1GqcK5QWEghlzp4OVxjmwjG6JKKRMOJRFlvnArdG7w0y9VyzB0y5d7jcqQiQQNrZYtlUWZ3CL5ORSKWcRmuJWPf6ykvBNXa2/5TfSeJS/jQ2wgAQEmclK/BDWrl3zdt4IiG/5jKRxbnzKHiK1FrHNzeLW0SPXLJaRni3QTFSM7SkQZTO7maL8qqq252RLii9Mo5BewLLLnWQqtVUk23JamDZE1kdiOoBRbRt5SDCshFSnxXgXEG3yjOyyCTfgijFwUUMzGMFMTdd4KUjTEs/gRbVVnCguocjbuJEIhZIGabd7DEQIjMVmgKqj4nkQszBj9kFuQPDhHG9kgWeC8j4gQGuE//PceEgmLbIgaKSMTGZYnP4mqqZCeZQmNCNng8gj9+UB/PrCbLNEwMXvr5BAxsOhqinVzxzaUbHSC3TDOGWuyIVGPNz+Yw+mjBxBkNq9kw0Q21IjNsvaOZjBdtFUj5fAL27eSDfucnGXY5b1mipPKHh9DK1uRdLhLAoYvZaMxGSvIyS8WK2CGn53peAwRj251t8sonWDbXuYwsfX2h8soTlxpDSZ3sUqKywlZFKaLVNusMcmSEtkJ5j+QsCxIzoZfZIPRhDRl25POhC9zZ5uZWDdYrAeY8Lnb4fPsm+oYMqP4RTaEDGRIMhoTvixnyDIGCYGTztFGNuoRig8ZgbAO1zIKFcex51RLRRxis9Xllh7bPYyJVu9BIvkhj1ECYVxGufs2zr/yA+ymJ8ohgyeKU28lG4MnG70Zk9lvmsV72knP8IzYOpkQ2yeGVtJQ5ds2zeiIJKWVGMkQa3c/EcNeyEa/IxuhfVXbwOpyGaVcBqWFEsPP9WUFo4y4iYR0gq1pgm36uAwS2yCyYTS54+e72NDnpyqYWmDEAlHOuKtIcM1hdiBkww+L9QATvhCy0WVkw3l79JVsLLnyQVwkQiTRE4xuuJdvGm+vLZINS+acZG9J1UVHOaUb7z22ZGPz0ms4u7kfseNPhoYClWwMnmz0bkw2aiM2xyCLa9pcOpjmgvFiLI3pgr3s0XzRtlhai4/G4iyWyS6mGQ1IRT+PWs7Ob6jSBCLOOHKZWwpbDa16IRu9vxm6xbblTvxsjae5NbLufWN5T/iZ5hlJSCfY+hCVgWBb4+pBFDEadZSX6BFTb6qZbAQYp4lDa2YZkWgcmfgG0rQzrSLO5RSa5Bm/nkm8YnGG8Ln8EuM3v8huMzEiSVORZqpAN1hMB5jwhZCNepQlwYm3mzRWP7LBojDLpZMlRjjmGOGQc9Lyryx7NDBuSRCV6EeM/IzkgVyNGAJ/wf9ZyyhVmrnxvwkTlxlbxuMWycYyn9elaLUl54TLKNEo+4amfg1S3fsTp1f2jsDIyEagEZsV1XgL9x8+jYC80EarlWx0RzZ2mhGbJynycSZ05vOcEGYt0MxYSOJjEskvr2L6zCINoJjZP+18gdpJkenit+qGVs3tj8MlG3WzuI5N7rztfXz+DDLEItV0b7PN9trKC0gQdSecerBt3y7bNJEbBLbdkg12fojJXfXVW0wqrHEJYR/SC9+l5TkpTFCoXkzpUmkUv8XMx4PPI1skSbWw7RELY/1CyAbvWKHlanaG0avAvave94YpQVRM2FIkGSt0ApSEzjzJhzw9frke9OezJnu5Jv77POkkE0pJTI4zYdRJELUSTpnzITDJ4VzjXm7pekoTl2Pa0qaWWnejSC7NHE6V0viua4mr6/L1gi0jMDKyseWauwpQstFPNMe7rLAtquNde62dIjAkBAw6G0O6+5BvE6SzITvH4lxeyaLKyFcnCbNDrvyOuZ2SjR3T1ZPRUCUbk9GP2oohIMClnGRumpGInaogKhGlBJZeYGRyMeHZrjsE9PUWLQgo2dAhoQgoAoqAIqAIKAIDRUDJxkDh1cIVAUVAEVAEFAFFQMmGjgFFoCcEuE4cj1LYa6mhxdFTMf24SNbnU6uIF5JwbbDpR8lahiKgCIwUgRpzklNYjRdA0WP7oNpZohRBgZm4rTko42xKNzKyYTZiA+7eqOCN71zH5p2fEtn78eBjT+PIoUeNyT2aIOr3NNSwWswgnS0y61tsldoVRLt+htaZ8Z2pIUv57dZda12XNYgLhlq/XsiGwejMZe7lyId3Do9/ctwytxke4RbFD6O2WdYFquksyJZESj5/s6Xwxm6Azm/qOZOwg8OCctldFlDlFkjuVBBJazmsOgYU4d79EFTnUK+OLqvZ8elsj9ksrONSOjxRTfg6BKqH0/yxdds87PXsNurhFs4lIe+sKh3nklVus/cQCyEgMSrcUkG2zel2fE3pRkY2zEZsm6i8dg6bT5zA0SfI296r4Oy3N/FY/Bg+buhTJRs+wIgwESecQpFbwRpyyVt4KORSMTuy1AMTY0o2xrx+Rr0Ku1962TZrCRlRonnJI9Fs6yFQdgAlfg1RKBP5loncMeTqYmekcfD0OrlLHYvcTcr8xa4O0xbNxvu7GGIM1tXduji5TuaMZmFdFBV+aripW3gZ7jO6VY/tpPTwOvYy5ju589bOMQgRWqrC9vb3DQ5C0QvJdall0lavoHeqcTsvS5FoZrRA8Tm3jku99DE1pRsZ2XBAb1cQvYu3z7+Cy3cOYP7Ix3DfDy5g5Z0HMX/qEB5WstH5MyRfy5xt3iYx4JzTPMSkiZ4PsWoOtl+R7EOPYjVle4XUuEE+xU31L8mm+kY0xG2R3Syq+RXub0y2IQ9nNYrp/CKqmQLSVAJK0RzKLbrk3yCzuZd3N4rzUqC9ND/ZP9vyyd5JlGB5kUJMc3VDq41pnMmX64ZWUnYJM3SFKtIV6lt0hXqRrlAZcYUKiES0lycGWWFGZzYK/jLqrfWzy7MPEZJKY6pAEaqWUBNFJJFlx9PmA3GqnuaWbG0E5/AjG27zLH64UcSKkYY6UW3VRgiKlIRak9crYUlg8x6tdafUB03zQNM80DSPdU96XUj9yIbb3EuMvxaoBeFYkC+LnwfxoF8ZTfNIwoiHDH2LJFF0KkZsxFZ96owtXuXgJNLac7x/mWJTbrcN/zErBYaZhRmvDNbvaLmsZxO+uiFhQx+G4SFxr51UEz55PhoGjA6G9TYbTfj4YLitb6zL6td4n095P+Qwt1a3QQgw4ZN3ajIhhnmUXzlJHWJGnKPTYe9U8Y2JIT1VMGqlyO9CfsptiqnjaUo3hmSDnXt3E5ffOIdrm1xGuXcPnvr0MTyx2/ygamTDDxtbOClVnkEqm+ZgX6hHI2zlxFKsStdEvnKFPVuGY5Ri5tuyyJlJpLh9fboMLNxkTBav0ARrcQ4X+Pm6GM1hoVTA7CLDLTRWCPqiDjL38icbdaXEHiIvUl688lUs0f+CnpFI05bbNuqyt82t0hUqR1eoaf4tSleoImfIpidE80vH6QFPeRv0IaEC5SLVRu3JKvhLz+TZ0qhfa3midEnt50WR0Q6Yx/x+8iMbEmFY4AQsBGODE3CM/80PJwjfkPMjt/g3nyhZt5ENIQutL3T6mVnkQIy+RGiSATmqvZJo8G/i8ukO3LSRjSrrxfMyJAe2aR7P59CW8uhJR9M8liflyFIP/62xPNs0j21i+wr8V9QsGSSiaR7LqTOLrslGl33gOb1rX4/uTfgsklyI4JYoobbVdQJN+DgAYvzAWaK+xrSo5dLxbZH/n11vNOGzx3cHkQ26Okf5bitZ780AEz6+UyxDvuW85c20ThPHSClGi6K43QfGd9Z6oC2C1X0Svabp45JPf46jKd0Yko27uHHxNVy4+TDmj8/h9nfewOX3HsYnT8zjUYMbm5IN81uutr6M4mIW2dIMv275wMmsJIOUL51lukLWOPgXp2mRXrdlXiVbjhVmaA+dpuRwxCvH7ftgyIPmb0yWrNJhtJbDEp0wZfklx8/s5bqLk5lsBPttDIJsLEVtEzWZjZbSlChPiktrbyHgwPr1SDaa9WupUw/kyhkpbWSjYi+3fM89lJ4D1jhZC7miMCPXjjnv899Y1CYgztEt2XCu84tsFKRsTv5N07z2JZFWstF6f/f/FwJx6h+8z4eT79FrvbfCKVqv9Y0qoKlIa75XDyZ8ZJDpmEQBFy0TvqjojzeObpdRtuKLMxyDQ/EI8pANEv+sRfzNJnz2e8lMNvbVw6cHT/4JcgUupcj5ASZ86Vqafjo08nMYbGvZAWSjGPauDHr+uyav/RzV/mWNIdmgVPm/r2LX/CkcZjgUeAcrr1zCnV98FjR/9T2UbIQPlNV8FL9Aa3EJm9rhd3GxzGIjV2Juh/fLuLaxiuUyv+jpCbFQ4rKLI2ftO7jNDLzxpU6PCPu5iWIp7AEKcWltncwzNHmLUwfZ4go9TL7e8txLStuBbPQxskGyMVPgyGBkwVpd8zlqVX79M3qQk0gDlxaCCEH4iKw7ibYso/SDbFDLiqZ5dmTDim6wvv6meSPK7fADp+vJoVuDQ+emNVQrZZRz/MDgRLjciNQNk2wMx4RPPqqiqSKqKyuoeRI6KwEmd8Fkw87ZqHEp8wAyc2dtVdIBkY0gw0erN10fja3P7Dia0o0h2VgjuVjB5r6jOH6IWRo3L+Hs+Zt45PgJRAzur0o2wl7tG1w6iTJXo0gDJQki2vkB2Y0Y5mYS/MrxiY0LJWGoLz3VfDFYSy5zZSYk5jzhdJMxWTjZ8POzCDb3qiwyQjNX4cM+ZWVkH/nTOHcx1MmGoX5Wg7mmuhiNcX2Thkyp5gq8kI3Swof8jZMSl0qSSe62WZavn0GQDZPRmd1/pmUUY2TDImbM2SgGL0v5jY62yAaXGLi6hlmSCRc8vgOLEWRGqGwPDDms5Qb+j8PCJzxvHpt+kQ0pO8d6iJ+GLKOwi2maZy97OEfbMgqJzwwJxTKjMNOrPJd9yYCaRTRkSSVOIlXm7+2mecFkY7yXUbZowie5Wx9hxNF5dibQhM9+tv+vEbVtjqAAEz57Fvc1JPQ8n5zoFz6xiuwtWXINMOGzlj6ZD1fmO5NRENldEuWyZ8VZ+gh4Z1XJvNNTRWPORlBy7Tia0o2MbAQZsd2+fhErl3/Era/s93t34eG5eRz5+EMwrKJAyUb7C929TQuPz+MMkz6zJBx8j9dniBKSe0qI3+LSSoNruA2jHsf8mQzyea4xNmgzyQFzGxLMppPdtM0ETH9jslkne9sY2fA3zwoyTkOV9Y7+Ol5iwuYLXNCvfXYDycYL01S/YLJh5w/sZfJWAjm6TNkebWay4cG2DueLzJiUyTd4GcXfOG0r5W2UkohyN8qyz5578zRv52DMrnmTM8nHmBwMJgfbVzp5FJL42Ngyy2gjYWqYcVknkqhwWFhJlrLJeksJolIW67D4kp0g+gIjH85uFb9cD+deklSaZFLpNJM8c+yHPMe0kyAqv6UZ7bB2gPNwttiGLaMMlWwEdZbhN3/TvPoYY4PtLe+S32iPTe/WzZNI5JqGhHLepJnwydf9Htcamme7qtHkzgbbDwvv5G4vuRaiq/zwkUQhkwmfuz/Eny+LIpl0+DuVlWDCUZLlp7iPXfLSvQcJUTSPuZLPbpQxNaUbGdno4dkyXqJko3s018sZpFYTKLVsmey+pO19xfb3WhnfffXbe2Ro7bc3AhJtiGE9W7F3kJERS46aLINUttE7r786G6M1pVOysb2fqO5rb23bzNMqOm8ZNM12X8JEXbH9yYa8RxmFSVYQL9qZ9nooAooAc1NK/KDK1CM8ew8yIpfdhoZsIuDFZZd4sbmU2JOC6OhN6ZRs6FOpCCgCioAioAgoAgNFQMnGQOHVwhUBRUARUAQUAUVAyYaOAUVAEVAEFAFFQBEYKAIjIxuBRmzvXcPK+St49wMqiN7/IGY/+Qwie017UaC7UUKHCDOn/zmKyvwy0k+2nMy9gbH/nEbxD+qKdkFl3eTW169zayjPtbRvtnr0u7yt1kevVwQUAUVAERgIAiMjG2FGbLf2H8czT/4sfrq2gtcvUd3w9DxoWOl76G6UkLFxk1uovkap3i+2G6hVvk7tiYMlZJ42STm5yhbRrK9zW6FPOT2Nzn6X11Ml9CJFQBFQBBSBQSMwMrLhNKzdiO0qzpXWsK/h8noTF1+9iPsOn4JofPkdSjaCh0nl61EUHy9jcb6FUEhk4V8ozf3HYd4a9Ez5Co3ONr33ee7QGkqnJcbBLVVfSyF5jfobOIkXDlGd8PScpURZu0Jjt2/S2O1u3djt90SAKqy8QQ97LV8RUAQUAUVgmAiMIdkQufK3gCefwRFazN+68iZWfnAbjxylfLmSje7HhigFfqWCxJccM7BmEdVvxpB9oIjCr/oriLbdzBCJ2Pg23VxrGRRPz5JdcH/7P1Js6zPLSP28kAoau50IMHbrZ6Ske3T0CkVAEVAEFIEhIDCGZAO4/fabOHf5XUjKxq6H9+Nn37uJXYxsKNnofkRsfDuJJG0u7QiE+6AC3V+XsfAHfup0hvv4kg36ifwdjdh+7L3mxWepWvg0JaxJaGLfp7HbL9HY7Zd9jN2UbHTfqXqFIqAIKALbDIGxJBseDO8y0vHKdTxy+hg+rq6vXQ4vEoq/LCLyxUXUTV0b10s0Ivl+BqXnGI3o9PAlGzRik+jFs0u+ZldSdO0mjd1WaOx2icZuv8FIy5P15RzN2egUeT1PEVAEFIFtjcBYk407m+/gyqXvYe2BT+IELWDVG6W7sVZbySD6wwSWf6tpPGaXwKWOv85i+nP0RTEsTfneSTT3/5ZGbH/YYsTG6EX8x2mUfzvWZnblLqf6TRq7/QyN3Zwoi6E86xoxTvsKk1efoHHab7bUf515H/+UxvSvVJD/ZfcSEL1RvhZF7J0kyl+i/0B3cOnZioAioAgoAgNCYGRkI8iIrfHbvbux59E5HD70GHYHAKAJon7gbKD0d3Sg+i0fQnGFZOFKFOU2EhI2yjiZ/xuN2N6SRFAadTUSRGnE9s8ppH/0LevvtH7ChT8TJ1ZK5P75EVg+Z6Cx28/R2O1zJAEPOPcxladkI6wn9HdFQBFQBLYTAiMjG/0EScmGD5r0+46+GUH5d6PWrpDmITkWSax/htthZ/vZC1qWIqAIKAKKgCLgj4CSDR0ZioAioAgoAoqAIjBQBJRsDBReLVwRUAQUAUVAEVAElGzoGFAEFAFFQBFQBBSBgSKgZGOg8GrhioAioAgoAoqAIjA6snFnDZfOX8L1zTvAvbvwyFPH8KkD9T0nt6/TiK2CtdtU9eKOlH2Ro5h/zLwfZTsliC4v3oMjeUp65/PIxWZ1BCoCioAioAgoAhOPwMjIRu3aeVz4yRM4evgR+me8gbPX7sdTzx7FAdRw9dxruDZ1GJ+ep/Xa2kW8fvEDzJ3mb5Mi6kWn1fjCOrLrGdWCmPhHTBuoCCgCioAiMDKy4YH+7lWc/Y817BfzNf73uf+4jodin8ZTU3fxk8tv4Py19/DQ08/i6AH/DttOkQ27BdSfuGcJ0Q9Fi0IPRUARUAQUAUVgshEYC7Jx++pZvF59EMdOHMKDNy+CJq84fCqCOxfP4uKth7Hv/uu4vT+OYx+fFLJBBc8oBbcKqnUx2Y+Xtk4RUAQUAUVAEBg52bh74yJeu3ATDx85gcN7uU5ikY07ePShTVy//SiOPPMUbp4vYW3fJJENUeMuIJn+PF6OXcCHGY1v6OOoCCgCioAiMLkIjJRs3L1Rwdnv/AhTv3icSyT1BFBrSeUt3H74aRznuslubKLy2jm8/7FJWkZhZCNGb5ICczdazVgnd6xpyxQBRUARUAR2KAIjIxt3f3IZb1y4jvvdRMPqhBqunH0Na3s+hWORPahdPY+zq/fhqUlKENWcjR36uGmzFQFFQBHYmQiMjGxcPVfCW7e8oO/afxSnDtOG9PbbePPcZbz7Abe+3v8gZj/5DCKyxGI4NEF0Zw5ebbUioAgoAorA9kBgZGSjn/BsO7KhW1/72f1aliKgCCgCisCYI6BkY8gdpKJeQwZcb6cIKAKKgCIwcgSUbIy8C7QCioAioAgoAorAZCOgZGOy+1dbpwgoAoqAIqAIjBwBJRsj7wKtgCKgCCgCioAiMNkIjI5sBBix3dl8B6tXVnH93fdxr7NDJaAftpwguryIe47kcfKFPPK5GGYnu8+1dYqAIqAIKAKKwFARGBnZCDJiu3LuLG49FMEDN1ew9kB9O+wgyYZVNoW24gtYz64jExlqH+jNFAFFQBFQBBSBiUZgZGTDg6rbiM31g2hxXNs9LLJBezTavy9FP4Sqh0/0mNfGKQKKgCKgCAwZgbEgGx4jthGSjWohijQKKCV1IWXI41BvpwgoAoqAIjDBCIycbLQZsY2QbNAdDYVkGp9/OYYLav8+wcNem6YIKAKKgCIwTARGSjZ8jdhGSDaqhRiy0wXmbqg72jAHod5LEVAEFAFFYLIRGBnZMBuxNQHXnI3JHnzaOkVAEVAEFIGdgcDIyEaQEVv7b7uw/+gpiDsClJkAAAEISURBVEeb37Hlra/1QjVBdGcMem2lIqAIKAKKwHARGBnZ6Gcz+0M2dOtrP/tEy1IEFAFFQBFQBBwElGwIEirqpU+EIqAIKAKKgCIwMASUbAwMWi1YEVAEFAFFQBFQBASBiSAb2pWKgCKgCCgCioAiML4IKNkY377RmikCioAioAgoAhOBgJKNiehGbYQioAgoAoqAIjC+CCjZGN++0ZopAoqAIqAIKAITgYCSjYnoRm2EIqAIKAKKgCIwvggo2RjfvtGaKQKKgCKgCCgCE4GAko2J6EZthCKgCCgCioAiML4IKNkY377RmikCioAioAgoAhOBgJKNiehGbYQioAgoAoqAIjC+CPw/ikZrqPFp/OQAAAAASUVORK5CYII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97699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19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Matcher Libraries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FEST</a:t>
            </a:r>
          </a:p>
          <a:p>
            <a:pPr lvl="1"/>
            <a:r>
              <a:rPr lang="en-US" altLang="ko-KR" dirty="0" err="1" smtClean="0"/>
              <a:t>Hamcrest</a:t>
            </a:r>
            <a:endParaRPr lang="en-US" altLang="ko-KR" dirty="0"/>
          </a:p>
          <a:p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err="1" smtClean="0">
                <a:solidFill>
                  <a:srgbClr val="FF0000"/>
                </a:solidFill>
              </a:rPr>
              <a:t>JUnitParams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smtClean="0"/>
              <a:t>parameterized tests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EasyTest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parameterized tests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Utilities</a:t>
            </a:r>
          </a:p>
          <a:p>
            <a:pPr lvl="1"/>
            <a:r>
              <a:rPr lang="en-US" altLang="ko-KR" dirty="0" smtClean="0"/>
              <a:t>Catch-Exception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Tempus-Fugit</a:t>
            </a:r>
          </a:p>
          <a:p>
            <a:pPr lvl="1"/>
            <a:r>
              <a:rPr lang="en-US" altLang="ko-KR" dirty="0" err="1" smtClean="0"/>
              <a:t>Unitils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806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Timeout</a:t>
            </a:r>
            <a:endParaRPr lang="ko-KR" altLang="en-US" dirty="0"/>
          </a:p>
        </p:txBody>
      </p:sp>
      <p:pic>
        <p:nvPicPr>
          <p:cNvPr id="6146" name="Picture 2" descr="D:\My Personal Work\마이피플 다운로드\14_12_02_08_18_12_29892695_20890184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16560" r="34979" b="20951"/>
          <a:stretch/>
        </p:blipFill>
        <p:spPr bwMode="auto">
          <a:xfrm>
            <a:off x="683568" y="1484784"/>
            <a:ext cx="7128792" cy="527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1" y="3429000"/>
            <a:ext cx="590465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4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Asynchronous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Awaitility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비동기를</a:t>
            </a:r>
            <a:r>
              <a:rPr lang="ko-KR" altLang="en-US" dirty="0" smtClean="0"/>
              <a:t> 동기로 변경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how to ???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8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Points Of Controversy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Access Modifiers</a:t>
            </a:r>
          </a:p>
          <a:p>
            <a:r>
              <a:rPr lang="en-US" altLang="ko-KR" dirty="0" smtClean="0"/>
              <a:t>Random Values in Tests</a:t>
            </a:r>
          </a:p>
          <a:p>
            <a:r>
              <a:rPr lang="en-US" altLang="ko-KR" dirty="0" smtClean="0"/>
              <a:t>Is Set-up the Right Thing for You?</a:t>
            </a:r>
          </a:p>
          <a:p>
            <a:r>
              <a:rPr lang="en-US" altLang="ko-KR" dirty="0" smtClean="0"/>
              <a:t>How Many Assertions per Test Method?</a:t>
            </a:r>
          </a:p>
          <a:p>
            <a:r>
              <a:rPr lang="en-US" altLang="ko-KR" dirty="0" smtClean="0"/>
              <a:t>Private Methods Testing</a:t>
            </a:r>
          </a:p>
          <a:p>
            <a:r>
              <a:rPr lang="en-US" altLang="ko-KR" dirty="0" smtClean="0"/>
              <a:t>New Operator</a:t>
            </a:r>
          </a:p>
          <a:p>
            <a:r>
              <a:rPr lang="en-US" altLang="ko-KR" dirty="0" smtClean="0"/>
              <a:t>Capturing Arguments to Collaborators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4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Random Values in </a:t>
            </a:r>
            <a:r>
              <a:rPr lang="en-US" altLang="ko-KR" dirty="0" smtClean="0"/>
              <a:t>Tests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does not automatically make the test suite stronger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complicates tests and give rise to a number of issues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17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Is Set-up the Right Thing for You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en-US" altLang="ko-KR" dirty="0" smtClean="0"/>
              <a:t>The DRY principle</a:t>
            </a:r>
          </a:p>
          <a:p>
            <a:endParaRPr lang="en-US" altLang="ko-KR" dirty="0"/>
          </a:p>
          <a:p>
            <a:r>
              <a:rPr lang="en-US" altLang="ko-KR" dirty="0" smtClean="0"/>
              <a:t>The readability of tests</a:t>
            </a:r>
          </a:p>
          <a:p>
            <a:endParaRPr lang="en-US" altLang="ko-KR" dirty="0"/>
          </a:p>
          <a:p>
            <a:r>
              <a:rPr lang="en-US" altLang="ko-KR" dirty="0" smtClean="0"/>
              <a:t>Consistency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4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How Many Assertions per Test Method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OAPTM (One Assertion Per Test Method)</a:t>
            </a:r>
          </a:p>
          <a:p>
            <a:endParaRPr lang="en-US" altLang="ko-KR" dirty="0"/>
          </a:p>
          <a:p>
            <a:r>
              <a:rPr lang="en-US" altLang="ko-KR" dirty="0" smtClean="0"/>
              <a:t>each test method should concentrate on a single feature of the SUT.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96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Maintainable Tests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Test Behavior, not Methods</a:t>
            </a:r>
          </a:p>
          <a:p>
            <a:endParaRPr lang="en-US" altLang="ko-KR" dirty="0"/>
          </a:p>
          <a:p>
            <a:r>
              <a:rPr lang="en-US" altLang="ko-KR" dirty="0" smtClean="0"/>
              <a:t>Complexity Leads to Bugs</a:t>
            </a:r>
          </a:p>
          <a:p>
            <a:pPr lvl="1"/>
            <a:r>
              <a:rPr lang="en-US" altLang="ko-KR" dirty="0" smtClean="0"/>
              <a:t>Do not put any complexity into your tests!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No if, no switch, no decision making</a:t>
            </a:r>
          </a:p>
          <a:p>
            <a:pPr lvl="1"/>
            <a:r>
              <a:rPr lang="en-US" altLang="ko-KR" dirty="0" smtClean="0"/>
              <a:t>the quality of the logic of production code and the quality of the logic of test code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Rewriting Tests when the Code Changes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20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Autofit/>
          </a:bodyPr>
          <a:lstStyle/>
          <a:p>
            <a:r>
              <a:rPr lang="en-US" altLang="ko-KR" sz="3200" dirty="0"/>
              <a:t>Rewriting Tests when the Code </a:t>
            </a:r>
            <a:r>
              <a:rPr lang="en-US" altLang="ko-KR" sz="3200" dirty="0" smtClean="0"/>
              <a:t>Changes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테스트 코드 </a:t>
            </a:r>
            <a:r>
              <a:rPr lang="en-US" altLang="ko-KR" dirty="0" smtClean="0"/>
              <a:t>quality) </a:t>
            </a:r>
            <a:r>
              <a:rPr lang="ko-KR" altLang="en-US" dirty="0" smtClean="0"/>
              <a:t>문제가 될 때</a:t>
            </a:r>
            <a:endParaRPr lang="en-US" altLang="ko-KR" dirty="0"/>
          </a:p>
          <a:p>
            <a:pPr lvl="1"/>
            <a:r>
              <a:rPr lang="ko-KR" altLang="en-US" dirty="0" err="1" smtClean="0"/>
              <a:t>리팩토링</a:t>
            </a:r>
            <a:r>
              <a:rPr lang="ko-KR" altLang="en-US" dirty="0" smtClean="0"/>
              <a:t> 했는데 테스트가 실패함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변경한 기능과는 상관없는 테스트가 실패함</a:t>
            </a:r>
            <a:endParaRPr lang="en-US" altLang="ko-KR" dirty="0" smtClean="0"/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a single change results in many tests failing</a:t>
            </a:r>
          </a:p>
          <a:p>
            <a:pPr lvl="2"/>
            <a:r>
              <a:rPr lang="ko-KR" altLang="en-US" b="1" dirty="0" smtClean="0">
                <a:solidFill>
                  <a:srgbClr val="FF0000"/>
                </a:solidFill>
              </a:rPr>
              <a:t>테스트 중복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  <a:p>
            <a:r>
              <a:rPr lang="ko-KR" altLang="en-US" dirty="0" smtClean="0"/>
              <a:t>위에서 </a:t>
            </a:r>
            <a:r>
              <a:rPr lang="ko-KR" altLang="en-US" dirty="0" err="1" smtClean="0"/>
              <a:t>첫번째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이슈가 심각함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We should write tests which verify the expected outcome of systems behavior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458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Avoid </a:t>
            </a:r>
            <a:r>
              <a:rPr lang="en-US" altLang="ko-KR" dirty="0" err="1" smtClean="0"/>
              <a:t>Overspecified</a:t>
            </a:r>
            <a:r>
              <a:rPr lang="en-US" altLang="ko-KR" dirty="0" smtClean="0"/>
              <a:t> Tests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Specify exactly what you want to happen and no more</a:t>
            </a:r>
          </a:p>
          <a:p>
            <a:endParaRPr lang="en-US" altLang="ko-KR" dirty="0"/>
          </a:p>
          <a:p>
            <a:r>
              <a:rPr lang="en-US" altLang="ko-KR" dirty="0" smtClean="0"/>
              <a:t>a test is </a:t>
            </a:r>
            <a:r>
              <a:rPr lang="en-US" altLang="ko-KR" dirty="0" err="1" smtClean="0"/>
              <a:t>overspecified</a:t>
            </a:r>
            <a:r>
              <a:rPr lang="en-US" altLang="ko-KR" dirty="0" smtClean="0"/>
              <a:t> if it verifies some aspects which are irrelevant to the scenario being tested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7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Commented-out Tests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Delete it.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164288" y="116632"/>
            <a:ext cx="180020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Trustworthiness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210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Readability</a:t>
            </a:r>
          </a:p>
          <a:p>
            <a:r>
              <a:rPr lang="en-US" altLang="ko-KR" dirty="0" smtClean="0"/>
              <a:t>Maintainability</a:t>
            </a:r>
            <a:endParaRPr lang="en-US" altLang="ko-KR" dirty="0"/>
          </a:p>
          <a:p>
            <a:r>
              <a:rPr lang="ko-KR" altLang="en-US" dirty="0" smtClean="0"/>
              <a:t>왜 실패인지를 빠르게 파악하기</a:t>
            </a:r>
            <a:endParaRPr lang="en-US" altLang="ko-KR" dirty="0" smtClean="0"/>
          </a:p>
          <a:p>
            <a:r>
              <a:rPr lang="ko-KR" altLang="en-US" dirty="0" smtClean="0"/>
              <a:t>수행속도 단축</a:t>
            </a:r>
            <a:endParaRPr lang="en-US" altLang="ko-KR" dirty="0" smtClean="0"/>
          </a:p>
          <a:p>
            <a:r>
              <a:rPr lang="ko-KR" altLang="en-US" dirty="0" smtClean="0"/>
              <a:t>테스트 결과</a:t>
            </a:r>
            <a:r>
              <a:rPr lang="en-US" altLang="ko-KR" dirty="0" smtClean="0"/>
              <a:t>(Jenkins Log)</a:t>
            </a:r>
            <a:r>
              <a:rPr lang="ko-KR" altLang="en-US" dirty="0" smtClean="0"/>
              <a:t>만 가지고 무슨 문제인지 파악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6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Misleading comments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Deleting a comments is almost always worth considering</a:t>
            </a:r>
          </a:p>
          <a:p>
            <a:endParaRPr lang="en-US" altLang="ko-KR" dirty="0"/>
          </a:p>
          <a:p>
            <a:r>
              <a:rPr lang="en-US" altLang="ko-KR" dirty="0" smtClean="0"/>
              <a:t>Replace the comment with better names for variables and methods</a:t>
            </a:r>
          </a:p>
          <a:p>
            <a:endParaRPr lang="en-US" altLang="ko-KR" dirty="0"/>
          </a:p>
          <a:p>
            <a:r>
              <a:rPr lang="en-US" altLang="ko-KR" dirty="0" smtClean="0"/>
              <a:t>Extract a method from that commented block of code and name it wel</a:t>
            </a:r>
            <a:r>
              <a:rPr lang="en-US" altLang="ko-KR" dirty="0"/>
              <a:t>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164288" y="116632"/>
            <a:ext cx="180020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Trustworthiness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97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Shallow Promises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Test doesn’t do anything.</a:t>
            </a:r>
          </a:p>
          <a:p>
            <a:r>
              <a:rPr lang="en-US" altLang="ko-KR" dirty="0" smtClean="0"/>
              <a:t>Test doesn’t actually test anything.</a:t>
            </a:r>
          </a:p>
          <a:p>
            <a:r>
              <a:rPr lang="en-US" altLang="ko-KR" dirty="0" smtClean="0"/>
              <a:t>Test isn’t as thorough as its name suggests.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164288" y="116632"/>
            <a:ext cx="180020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Trustworthiness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015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Conditional Tests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164288" y="116632"/>
            <a:ext cx="180020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Trustworthiness</a:t>
            </a:r>
            <a:endParaRPr lang="ko-KR" altLang="en-US" sz="1600" dirty="0"/>
          </a:p>
        </p:txBody>
      </p:sp>
      <p:pic>
        <p:nvPicPr>
          <p:cNvPr id="5122" name="Picture 2" descr="D:\My Personal Work\마이피플 다운로드\14_12_02_08_18_05_29885735_86102153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 t="27733" r="11650" b="34490"/>
          <a:stretch/>
        </p:blipFill>
        <p:spPr bwMode="auto">
          <a:xfrm>
            <a:off x="2019277" y="4365104"/>
            <a:ext cx="7104755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My Personal Work\마이피플 다운로드\14_12_02_08_18_07_29887368_214517406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31133" r="12401" b="29358"/>
          <a:stretch/>
        </p:blipFill>
        <p:spPr bwMode="auto">
          <a:xfrm>
            <a:off x="32792" y="1412776"/>
            <a:ext cx="720882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44599" y="3068960"/>
            <a:ext cx="5223545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39752" y="6137920"/>
            <a:ext cx="5223545" cy="531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5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Conditional Tests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164288" y="116632"/>
            <a:ext cx="1800200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Trustworthiness</a:t>
            </a:r>
            <a:endParaRPr lang="ko-KR" altLang="en-US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1" y="2204864"/>
            <a:ext cx="869344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44599" y="2772875"/>
            <a:ext cx="8319889" cy="232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9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Test Quality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Code Coverage</a:t>
            </a:r>
          </a:p>
          <a:p>
            <a:endParaRPr lang="en-US" altLang="ko-KR" dirty="0"/>
          </a:p>
          <a:p>
            <a:r>
              <a:rPr lang="en-US" altLang="ko-KR" dirty="0" smtClean="0"/>
              <a:t>Mutation Testing</a:t>
            </a:r>
          </a:p>
          <a:p>
            <a:pPr lvl="1"/>
            <a:r>
              <a:rPr lang="en-US" altLang="ko-KR" dirty="0" smtClean="0"/>
              <a:t>Mutants</a:t>
            </a:r>
          </a:p>
          <a:p>
            <a:pPr lvl="1"/>
            <a:r>
              <a:rPr lang="en-US" altLang="ko-KR" dirty="0" smtClean="0"/>
              <a:t>PIT Mutation Testing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44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Incidental Details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readable code</a:t>
            </a:r>
          </a:p>
          <a:p>
            <a:pPr lvl="1"/>
            <a:r>
              <a:rPr lang="ko-KR" altLang="en-US" dirty="0" smtClean="0"/>
              <a:t>필요한 정보만 노출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첫 번째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naming classes, methods, fields, variables</a:t>
            </a:r>
          </a:p>
          <a:p>
            <a:endParaRPr lang="en-US" altLang="ko-KR" dirty="0"/>
          </a:p>
          <a:p>
            <a:r>
              <a:rPr lang="ko-KR" altLang="en-US" dirty="0" smtClean="0"/>
              <a:t>그 다음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extract nonessential bits of code and information into private helpers and setup methods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96336" y="116632"/>
            <a:ext cx="1368152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Readability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280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8607921" cy="270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6849540" cy="369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11559" y="1612084"/>
            <a:ext cx="8319889" cy="376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59" y="5301208"/>
            <a:ext cx="655273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60032" y="2745794"/>
            <a:ext cx="3695288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Readability</a:t>
            </a:r>
            <a:endParaRPr lang="ko-KR" altLang="en-US" b="1" dirty="0"/>
          </a:p>
          <a:p>
            <a:r>
              <a:rPr lang="en-US" altLang="ko-KR" b="1" dirty="0" smtClean="0"/>
              <a:t>- Incidental Details, Column limit, ...</a:t>
            </a:r>
          </a:p>
        </p:txBody>
      </p:sp>
    </p:spTree>
    <p:extLst>
      <p:ext uri="{BB962C8B-B14F-4D97-AF65-F5344CB8AC3E}">
        <p14:creationId xmlns:p14="http://schemas.microsoft.com/office/powerpoint/2010/main" val="58051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4.4 Column limit: 80 or 100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fontAlgn="base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google-styleguide.googlecode.com/svn/trunk/javaguide.html#s4.4-column-limit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 smtClean="0"/>
              <a:t>Projects </a:t>
            </a:r>
            <a:r>
              <a:rPr lang="en-US" altLang="ko-KR" dirty="0"/>
              <a:t>are free to choose a column limit of either 80 or 100 characters. Except as noted below, any line that would exceed this limit must be line-wrapped, as explained in Section 4.5, </a:t>
            </a:r>
            <a:r>
              <a:rPr lang="en-US" altLang="ko-KR" dirty="0">
                <a:hlinkClick r:id="rId3"/>
              </a:rPr>
              <a:t>Line-wrapping</a:t>
            </a:r>
            <a:r>
              <a:rPr lang="en-US" altLang="ko-KR" dirty="0" smtClean="0"/>
              <a:t>.</a:t>
            </a:r>
          </a:p>
          <a:p>
            <a:pPr fontAlgn="base"/>
            <a:endParaRPr lang="en-US" altLang="ko-KR" dirty="0"/>
          </a:p>
          <a:p>
            <a:pPr fontAlgn="base"/>
            <a:r>
              <a:rPr lang="en-US" altLang="ko-KR" b="1" dirty="0"/>
              <a:t>Exceptions:</a:t>
            </a:r>
            <a:endParaRPr lang="en-US" altLang="ko-KR" dirty="0"/>
          </a:p>
          <a:p>
            <a:pPr lvl="1" fontAlgn="base"/>
            <a:r>
              <a:rPr lang="en-US" altLang="ko-KR" dirty="0"/>
              <a:t>Lines where obeying the column limit is not possible (for example, a </a:t>
            </a:r>
            <a:r>
              <a:rPr lang="en-US" altLang="ko-KR" dirty="0" smtClean="0"/>
              <a:t>long </a:t>
            </a:r>
            <a:r>
              <a:rPr lang="en-US" altLang="ko-KR" dirty="0"/>
              <a:t>URL in </a:t>
            </a:r>
            <a:r>
              <a:rPr lang="en-US" altLang="ko-KR" dirty="0" err="1"/>
              <a:t>Javadoc</a:t>
            </a:r>
            <a:r>
              <a:rPr lang="en-US" altLang="ko-KR" dirty="0"/>
              <a:t>, or a long JSNI method reference).</a:t>
            </a:r>
          </a:p>
          <a:p>
            <a:pPr lvl="1" fontAlgn="base"/>
            <a:r>
              <a:rPr lang="en-US" altLang="ko-KR" dirty="0"/>
              <a:t>package and import statements (see Sections 3.2 </a:t>
            </a:r>
            <a:r>
              <a:rPr lang="en-US" altLang="ko-KR" dirty="0">
                <a:hlinkClick r:id="rId4"/>
              </a:rPr>
              <a:t>Package statement</a:t>
            </a:r>
            <a:r>
              <a:rPr lang="en-US" altLang="ko-KR" dirty="0"/>
              <a:t> and 3.3 </a:t>
            </a:r>
            <a:r>
              <a:rPr lang="en-US" altLang="ko-KR" dirty="0">
                <a:hlinkClick r:id="rId5"/>
              </a:rPr>
              <a:t>Import statements</a:t>
            </a:r>
            <a:r>
              <a:rPr lang="en-US" altLang="ko-KR" dirty="0"/>
              <a:t>).</a:t>
            </a:r>
          </a:p>
          <a:p>
            <a:pPr lvl="1" fontAlgn="base"/>
            <a:r>
              <a:rPr lang="en-US" altLang="ko-KR" dirty="0"/>
              <a:t>Command lines in a comment that may be cut-and-pasted into a shell.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8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520" y="692696"/>
            <a:ext cx="8496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list</a:t>
            </a:r>
            <a:r>
              <a:rPr lang="en-US" altLang="ko-KR" sz="2000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 = </a:t>
            </a:r>
            <a:r>
              <a:rPr lang="en-US" altLang="ko-KR" sz="2000" dirty="0" err="1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refns</a:t>
            </a:r>
            <a:r>
              <a:rPr lang="en-US" altLang="ko-KR" sz="2000" dirty="0" err="1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.readWebMailAPIMails</a:t>
            </a:r>
            <a:r>
              <a:rPr lang="en-US" altLang="ko-KR" sz="2000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(</a:t>
            </a:r>
            <a:r>
              <a:rPr lang="en-US" altLang="ko-KR" sz="2000" b="1" dirty="0">
                <a:solidFill>
                  <a:srgbClr val="EA9C7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new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 </a:t>
            </a:r>
            <a:r>
              <a:rPr lang="en-US" altLang="ko-KR" sz="2000" b="1" dirty="0" err="1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EmailConnInfoVO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(</a:t>
            </a:r>
            <a:r>
              <a:rPr lang="en-US" altLang="ko-KR" sz="2000" b="1" dirty="0" err="1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AccountUtil.getTestMailAddr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(</a:t>
            </a:r>
            <a:r>
              <a:rPr lang="en-US" altLang="ko-KR" sz="2000" b="1" dirty="0">
                <a:solidFill>
                  <a:srgbClr val="76BA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"12"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), </a:t>
            </a:r>
            <a:r>
              <a:rPr lang="en-US" altLang="ko-KR" sz="2000" b="1" dirty="0">
                <a:solidFill>
                  <a:srgbClr val="76BA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""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, </a:t>
            </a:r>
            <a:r>
              <a:rPr lang="en-US" altLang="ko-KR" sz="2000" b="1" dirty="0" err="1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TestVar.</a:t>
            </a:r>
            <a:r>
              <a:rPr lang="en-US" altLang="ko-KR" sz="2000" b="1" dirty="0" err="1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SYSTEM_DEFAULT_INBOX_NAME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, 0</a:t>
            </a:r>
            <a:r>
              <a:rPr lang="en-US" altLang="ko-KR" sz="2000" b="1" dirty="0" smtClean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));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9408" y="5369983"/>
            <a:ext cx="8633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list = </a:t>
            </a:r>
            <a:r>
              <a:rPr lang="en-US" altLang="ko-KR" sz="2000" dirty="0" err="1" smtClean="0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refns.</a:t>
            </a:r>
            <a:r>
              <a:rPr lang="en-US" altLang="ko-KR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assertInboxMailCount</a:t>
            </a:r>
            <a:r>
              <a:rPr lang="en-US" altLang="ko-KR" sz="2000" dirty="0" smtClean="0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(</a:t>
            </a:r>
            <a:r>
              <a:rPr lang="en-US" altLang="ko-KR" sz="2000" b="1" dirty="0" err="1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AccountUtil.getTestMailAddr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(</a:t>
            </a:r>
            <a:r>
              <a:rPr lang="en-US" altLang="ko-KR" sz="2000" b="1" dirty="0">
                <a:solidFill>
                  <a:srgbClr val="76BA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"12"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)</a:t>
            </a:r>
            <a:r>
              <a:rPr lang="en-US" altLang="ko-KR" sz="2000" dirty="0" smtClean="0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, 0);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아래쪽 화살표 4"/>
          <p:cNvSpPr/>
          <p:nvPr/>
        </p:nvSpPr>
        <p:spPr>
          <a:xfrm>
            <a:off x="3707904" y="2060848"/>
            <a:ext cx="122413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3828162" y="4509120"/>
            <a:ext cx="1224136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9408" y="2852936"/>
            <a:ext cx="84969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list</a:t>
            </a:r>
            <a:r>
              <a:rPr lang="en-US" altLang="ko-KR" sz="2000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 = </a:t>
            </a:r>
            <a:r>
              <a:rPr lang="en-US" altLang="ko-KR" sz="2000" dirty="0" err="1" smtClean="0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refns</a:t>
            </a:r>
            <a:r>
              <a:rPr lang="en-US" altLang="ko-KR" sz="2000" dirty="0" err="1" smtClean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.readWebMailAPIMails</a:t>
            </a:r>
            <a:r>
              <a:rPr lang="en-US" altLang="ko-KR" sz="2000" dirty="0" smtClean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(</a:t>
            </a:r>
            <a:r>
              <a:rPr lang="en-US" altLang="ko-KR" sz="2000" b="1" dirty="0" err="1" smtClean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AccountUtil.getTestMailAddr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(</a:t>
            </a:r>
            <a:r>
              <a:rPr lang="en-US" altLang="ko-KR" sz="2000" b="1" dirty="0">
                <a:solidFill>
                  <a:srgbClr val="76BA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"12"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), </a:t>
            </a:r>
            <a:r>
              <a:rPr lang="en-US" altLang="ko-KR" sz="2000" b="1" dirty="0">
                <a:solidFill>
                  <a:srgbClr val="76BA5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""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, </a:t>
            </a:r>
            <a:r>
              <a:rPr lang="en-US" altLang="ko-KR" sz="2000" b="1" dirty="0" err="1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TestVar.</a:t>
            </a:r>
            <a:r>
              <a:rPr lang="en-US" altLang="ko-KR" sz="2000" b="1" dirty="0" err="1">
                <a:solidFill>
                  <a:srgbClr val="4B9C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SYSTEM_DEFAULT_INBOX_NAME</a:t>
            </a:r>
            <a:r>
              <a:rPr lang="en-US" altLang="ko-KR" sz="2000" b="1" dirty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, 0</a:t>
            </a:r>
            <a:r>
              <a:rPr lang="en-US" altLang="ko-KR" sz="2000" b="1" dirty="0" smtClean="0">
                <a:solidFill>
                  <a:srgbClr val="F9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2F2F2F"/>
                </a:highlight>
                <a:latin typeface="Consolas"/>
              </a:rPr>
              <a:t>);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17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When to inline data or logic?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If it’s short, inline it</a:t>
            </a:r>
          </a:p>
          <a:p>
            <a:r>
              <a:rPr lang="en-US" altLang="ko-KR" dirty="0" smtClean="0"/>
              <a:t>If it’s too long to keep </a:t>
            </a:r>
            <a:r>
              <a:rPr lang="en-US" altLang="ko-KR" dirty="0" err="1" smtClean="0"/>
              <a:t>inlined</a:t>
            </a:r>
            <a:r>
              <a:rPr lang="en-US" altLang="ko-KR" dirty="0" smtClean="0"/>
              <a:t>, stash it behind a factory method or a test data builder</a:t>
            </a:r>
          </a:p>
          <a:p>
            <a:r>
              <a:rPr lang="en-US" altLang="ko-KR" dirty="0" smtClean="0"/>
              <a:t>If that feels inconvenient, pull it out into a separate file</a:t>
            </a:r>
          </a:p>
          <a:p>
            <a:endParaRPr lang="en-US" altLang="ko-KR" dirty="0"/>
          </a:p>
          <a:p>
            <a:r>
              <a:rPr lang="en-US" altLang="ko-KR" dirty="0" smtClean="0"/>
              <a:t>the rule of thumb</a:t>
            </a:r>
          </a:p>
          <a:p>
            <a:pPr lvl="1"/>
            <a:r>
              <a:rPr lang="en-US" altLang="ko-KR" dirty="0" smtClean="0"/>
              <a:t>inline logic or data inside the test that uses it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96336" y="116632"/>
            <a:ext cx="1368152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Readability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439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Testing on the Toilet: Writing Descriptive Test </a:t>
            </a:r>
            <a:r>
              <a:rPr lang="en-US" altLang="ko-KR" b="1" dirty="0" smtClean="0"/>
              <a:t>Names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googletesting.blogspot.kr/2014/10/testing-on-toilet-writing-descriptive.html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0" y="2996952"/>
            <a:ext cx="71913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1560" y="5517232"/>
            <a:ext cx="7596336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@Test </a:t>
            </a:r>
          </a:p>
          <a:p>
            <a:r>
              <a:rPr lang="en-US" altLang="ko-KR" b="1" dirty="0" smtClean="0"/>
              <a:t>public void </a:t>
            </a:r>
            <a:r>
              <a:rPr lang="en-US" altLang="ko-KR" b="1" dirty="0" err="1" smtClean="0"/>
              <a:t>isUserLockedOut_lockOutUserAfterThreeInvalidLoginAttempts</a:t>
            </a:r>
            <a:r>
              <a:rPr lang="en-US" altLang="ko-KR" dirty="0"/>
              <a:t> 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3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Overprotective Tests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@Test</a:t>
            </a:r>
          </a:p>
          <a:p>
            <a:pPr marL="0" indent="0">
              <a:buNone/>
            </a:pPr>
            <a:r>
              <a:rPr lang="en-US" altLang="ko-KR" sz="2000" dirty="0" smtClean="0"/>
              <a:t>public void count() {</a:t>
            </a:r>
          </a:p>
          <a:p>
            <a:pPr marL="0" indent="0">
              <a:buNone/>
            </a:pPr>
            <a:r>
              <a:rPr lang="en-US" altLang="ko-KR" sz="2000" dirty="0" smtClean="0"/>
              <a:t>	Data </a:t>
            </a:r>
            <a:r>
              <a:rPr lang="en-US" altLang="ko-KR" sz="2000" dirty="0" err="1" smtClean="0"/>
              <a:t>data</a:t>
            </a:r>
            <a:r>
              <a:rPr lang="en-US" altLang="ko-KR" sz="2000" dirty="0" smtClean="0"/>
              <a:t> = </a:t>
            </a:r>
            <a:r>
              <a:rPr lang="en-US" altLang="ko-KR" sz="2000" dirty="0" err="1" smtClean="0"/>
              <a:t>project.getData</a:t>
            </a:r>
            <a:r>
              <a:rPr lang="en-US" altLang="ko-KR" sz="2000" dirty="0" smtClean="0"/>
              <a:t>();</a:t>
            </a:r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 smtClean="0"/>
              <a:t>assertNotNull</a:t>
            </a:r>
            <a:r>
              <a:rPr lang="en-US" altLang="ko-KR" sz="2000" dirty="0" smtClean="0"/>
              <a:t>(data);</a:t>
            </a:r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err="1" smtClean="0"/>
              <a:t>assertEquals</a:t>
            </a:r>
            <a:r>
              <a:rPr lang="en-US" altLang="ko-KR" sz="2000" dirty="0" smtClean="0"/>
              <a:t>(4, </a:t>
            </a:r>
            <a:r>
              <a:rPr lang="en-US" altLang="ko-KR" sz="2000" dirty="0" err="1" smtClean="0"/>
              <a:t>data.count</a:t>
            </a:r>
            <a:r>
              <a:rPr lang="en-US" altLang="ko-KR" sz="2000" dirty="0" smtClean="0"/>
              <a:t>());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}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smtClean="0"/>
              <a:t>필요한 경우 </a:t>
            </a:r>
            <a:r>
              <a:rPr lang="en-US" altLang="ko-KR" sz="2000" dirty="0" smtClean="0"/>
              <a:t>(method chain)</a:t>
            </a:r>
          </a:p>
          <a:p>
            <a:pPr marL="0" indent="0">
              <a:buNone/>
            </a:pPr>
            <a:r>
              <a:rPr lang="en-US" altLang="ko-KR" sz="2000" dirty="0" err="1" smtClean="0"/>
              <a:t>assertEquals</a:t>
            </a:r>
            <a:r>
              <a:rPr lang="en-US" altLang="ko-KR" sz="2000" dirty="0" smtClean="0"/>
              <a:t>(4, </a:t>
            </a:r>
            <a:r>
              <a:rPr lang="en-US" altLang="ko-KR" sz="2000" dirty="0" err="1" smtClean="0"/>
              <a:t>data.getSummary</a:t>
            </a:r>
            <a:r>
              <a:rPr lang="en-US" altLang="ko-KR" sz="2000" dirty="0" smtClean="0"/>
              <a:t>().</a:t>
            </a:r>
            <a:r>
              <a:rPr lang="en-US" altLang="ko-KR" sz="2000" dirty="0" err="1" smtClean="0"/>
              <a:t>getTotal</a:t>
            </a:r>
            <a:r>
              <a:rPr lang="en-US" altLang="ko-KR" sz="2000" dirty="0" smtClean="0"/>
              <a:t>());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7596336" y="116632"/>
            <a:ext cx="1368152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Readability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012160" y="2708920"/>
            <a:ext cx="27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불필요한 </a:t>
            </a:r>
            <a:r>
              <a:rPr lang="en-US" altLang="ko-KR" dirty="0" smtClean="0"/>
              <a:t>assert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499992" y="2695564"/>
            <a:ext cx="1368152" cy="3960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3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Helper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Sometimes helper methods prove to be useful outside of test code, too, and find their way into becoming part of the production code. It happens.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SMailService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52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Duplication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TemplateTest</a:t>
            </a:r>
            <a:r>
              <a:rPr lang="en-US" altLang="ko-KR" sz="1200" dirty="0" smtClean="0"/>
              <a:t> {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@Test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public void </a:t>
            </a:r>
            <a:r>
              <a:rPr lang="en-US" altLang="ko-KR" sz="1200" dirty="0" err="1" smtClean="0"/>
              <a:t>emptyTemplate</a:t>
            </a:r>
            <a:r>
              <a:rPr lang="en-US" altLang="ko-KR" sz="1200" dirty="0" smtClean="0"/>
              <a:t>() throws Exception {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assertEquals</a:t>
            </a:r>
            <a:r>
              <a:rPr lang="en-US" altLang="ko-KR" sz="1200" dirty="0" smtClean="0"/>
              <a:t>(“”, new Template(“”).evaluate());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@Test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public void </a:t>
            </a:r>
            <a:r>
              <a:rPr lang="en-US" altLang="ko-KR" sz="1200" dirty="0" err="1" smtClean="0"/>
              <a:t>plainTextTemplate</a:t>
            </a:r>
            <a:r>
              <a:rPr lang="en-US" altLang="ko-KR" sz="1200" dirty="0" smtClean="0"/>
              <a:t>() throws Exception {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assertEquals</a:t>
            </a:r>
            <a:r>
              <a:rPr lang="en-US" altLang="ko-KR" sz="1200" dirty="0" smtClean="0"/>
              <a:t>(“plaintext”, new Template(“plaintext”).evaluate());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marL="0" indent="0">
              <a:buNone/>
            </a:pPr>
            <a:r>
              <a:rPr lang="en-US" altLang="ko-KR" sz="1200" dirty="0" smtClean="0"/>
              <a:t>}</a:t>
            </a:r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/>
              <a:t>public class </a:t>
            </a:r>
            <a:r>
              <a:rPr lang="en-US" altLang="ko-KR" sz="1200" dirty="0" err="1"/>
              <a:t>TemplateTest</a:t>
            </a:r>
            <a:r>
              <a:rPr lang="en-US" altLang="ko-KR" sz="1200" dirty="0"/>
              <a:t> {</a:t>
            </a:r>
          </a:p>
          <a:p>
            <a:pPr marL="0" indent="0">
              <a:buNone/>
            </a:pPr>
            <a:r>
              <a:rPr lang="en-US" altLang="ko-KR" sz="1200" dirty="0"/>
              <a:t>	@Test</a:t>
            </a:r>
          </a:p>
          <a:p>
            <a:pPr marL="0" indent="0">
              <a:buNone/>
            </a:pPr>
            <a:r>
              <a:rPr lang="en-US" altLang="ko-KR" sz="1200" dirty="0"/>
              <a:t>	public void </a:t>
            </a:r>
            <a:r>
              <a:rPr lang="en-US" altLang="ko-KR" sz="1200" dirty="0" err="1"/>
              <a:t>emptyTemplate</a:t>
            </a:r>
            <a:r>
              <a:rPr lang="en-US" altLang="ko-KR" sz="1200" dirty="0"/>
              <a:t>() throws Exception </a:t>
            </a:r>
            <a:r>
              <a:rPr lang="en-US" altLang="ko-KR" sz="1200" dirty="0" smtClean="0"/>
              <a:t>{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assertTemplateRendersItself</a:t>
            </a:r>
            <a:r>
              <a:rPr lang="en-US" altLang="ko-KR" sz="1200" dirty="0" smtClean="0"/>
              <a:t>(“”);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	@Test</a:t>
            </a:r>
          </a:p>
          <a:p>
            <a:pPr marL="0" indent="0">
              <a:buNone/>
            </a:pPr>
            <a:r>
              <a:rPr lang="en-US" altLang="ko-KR" sz="1200" dirty="0"/>
              <a:t>	public void </a:t>
            </a:r>
            <a:r>
              <a:rPr lang="en-US" altLang="ko-KR" sz="1200" dirty="0" err="1"/>
              <a:t>plainTextTemplate</a:t>
            </a:r>
            <a:r>
              <a:rPr lang="en-US" altLang="ko-KR" sz="1200" dirty="0"/>
              <a:t>() throws Exception </a:t>
            </a:r>
            <a:r>
              <a:rPr lang="en-US" altLang="ko-KR" sz="1200" dirty="0" smtClean="0"/>
              <a:t>{</a:t>
            </a:r>
          </a:p>
          <a:p>
            <a:pPr marL="0" indent="0">
              <a:buNone/>
            </a:pPr>
            <a:r>
              <a:rPr lang="en-US" altLang="ko-KR" sz="1200" dirty="0"/>
              <a:t>		</a:t>
            </a:r>
            <a:r>
              <a:rPr lang="en-US" altLang="ko-KR" sz="1200" dirty="0" err="1"/>
              <a:t>assertTemplateRendersItself</a:t>
            </a:r>
            <a:r>
              <a:rPr lang="en-US" altLang="ko-KR" sz="1200" dirty="0" smtClean="0"/>
              <a:t>(“plaintext”);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 smtClean="0"/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private void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assertTemplateRendersAsItself</a:t>
            </a:r>
            <a:r>
              <a:rPr lang="en-US" altLang="ko-KR" sz="1200" dirty="0" smtClean="0"/>
              <a:t>(String template) {</a:t>
            </a:r>
          </a:p>
          <a:p>
            <a:pPr marL="0" indent="0">
              <a:buNone/>
            </a:pPr>
            <a:r>
              <a:rPr lang="en-US" altLang="ko-KR" sz="1200" dirty="0"/>
              <a:t>		</a:t>
            </a:r>
            <a:r>
              <a:rPr lang="en-US" altLang="ko-KR" sz="1200" dirty="0" err="1" smtClean="0"/>
              <a:t>assertEquals</a:t>
            </a:r>
            <a:r>
              <a:rPr lang="en-US" altLang="ko-KR" sz="1200" dirty="0" smtClean="0"/>
              <a:t>(template, new </a:t>
            </a:r>
            <a:r>
              <a:rPr lang="en-US" altLang="ko-KR" sz="1200" dirty="0" err="1" smtClean="0"/>
              <a:t>TEmplate</a:t>
            </a:r>
            <a:r>
              <a:rPr lang="en-US" altLang="ko-KR" sz="1200" dirty="0" smtClean="0"/>
              <a:t>(template).evaluate());</a:t>
            </a:r>
          </a:p>
          <a:p>
            <a:pPr marL="0" indent="0">
              <a:buNone/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smtClean="0"/>
              <a:t>}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7236296" y="116632"/>
            <a:ext cx="1728192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Maintainability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1052736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one of the most common code smells.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6171397" y="3645024"/>
            <a:ext cx="2361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choose to leave some duplication in place in favor of improve readability.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5536992" y="1684867"/>
            <a:ext cx="746862" cy="4476164"/>
          </a:xfrm>
          <a:custGeom>
            <a:avLst/>
            <a:gdLst>
              <a:gd name="connsiteX0" fmla="*/ 93341 w 746862"/>
              <a:gd name="connsiteY0" fmla="*/ 0 h 4476164"/>
              <a:gd name="connsiteX1" fmla="*/ 423541 w 746862"/>
              <a:gd name="connsiteY1" fmla="*/ 262466 h 4476164"/>
              <a:gd name="connsiteX2" fmla="*/ 652141 w 746862"/>
              <a:gd name="connsiteY2" fmla="*/ 643466 h 4476164"/>
              <a:gd name="connsiteX3" fmla="*/ 745275 w 746862"/>
              <a:gd name="connsiteY3" fmla="*/ 1041400 h 4476164"/>
              <a:gd name="connsiteX4" fmla="*/ 584408 w 746862"/>
              <a:gd name="connsiteY4" fmla="*/ 1490133 h 4476164"/>
              <a:gd name="connsiteX5" fmla="*/ 220341 w 746862"/>
              <a:gd name="connsiteY5" fmla="*/ 1871133 h 4476164"/>
              <a:gd name="connsiteX6" fmla="*/ 208 w 746862"/>
              <a:gd name="connsiteY6" fmla="*/ 2218266 h 4476164"/>
              <a:gd name="connsiteX7" fmla="*/ 186475 w 746862"/>
              <a:gd name="connsiteY7" fmla="*/ 2937933 h 4476164"/>
              <a:gd name="connsiteX8" fmla="*/ 491275 w 746862"/>
              <a:gd name="connsiteY8" fmla="*/ 3386666 h 4476164"/>
              <a:gd name="connsiteX9" fmla="*/ 559008 w 746862"/>
              <a:gd name="connsiteY9" fmla="*/ 4038600 h 4476164"/>
              <a:gd name="connsiteX10" fmla="*/ 381208 w 746862"/>
              <a:gd name="connsiteY10" fmla="*/ 4436533 h 4476164"/>
              <a:gd name="connsiteX11" fmla="*/ 254208 w 746862"/>
              <a:gd name="connsiteY11" fmla="*/ 4461933 h 447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6862" h="4476164">
                <a:moveTo>
                  <a:pt x="93341" y="0"/>
                </a:moveTo>
                <a:cubicBezTo>
                  <a:pt x="211874" y="77611"/>
                  <a:pt x="330408" y="155222"/>
                  <a:pt x="423541" y="262466"/>
                </a:cubicBezTo>
                <a:cubicBezTo>
                  <a:pt x="516674" y="369710"/>
                  <a:pt x="598519" y="513644"/>
                  <a:pt x="652141" y="643466"/>
                </a:cubicBezTo>
                <a:cubicBezTo>
                  <a:pt x="705763" y="773288"/>
                  <a:pt x="756564" y="900289"/>
                  <a:pt x="745275" y="1041400"/>
                </a:cubicBezTo>
                <a:cubicBezTo>
                  <a:pt x="733986" y="1182511"/>
                  <a:pt x="671897" y="1351844"/>
                  <a:pt x="584408" y="1490133"/>
                </a:cubicBezTo>
                <a:cubicBezTo>
                  <a:pt x="496919" y="1628422"/>
                  <a:pt x="317708" y="1749778"/>
                  <a:pt x="220341" y="1871133"/>
                </a:cubicBezTo>
                <a:cubicBezTo>
                  <a:pt x="122974" y="1992488"/>
                  <a:pt x="5852" y="2040466"/>
                  <a:pt x="208" y="2218266"/>
                </a:cubicBezTo>
                <a:cubicBezTo>
                  <a:pt x="-5436" y="2396066"/>
                  <a:pt x="104631" y="2743200"/>
                  <a:pt x="186475" y="2937933"/>
                </a:cubicBezTo>
                <a:cubicBezTo>
                  <a:pt x="268319" y="3132666"/>
                  <a:pt x="429186" y="3203222"/>
                  <a:pt x="491275" y="3386666"/>
                </a:cubicBezTo>
                <a:cubicBezTo>
                  <a:pt x="553364" y="3570110"/>
                  <a:pt x="577352" y="3863622"/>
                  <a:pt x="559008" y="4038600"/>
                </a:cubicBezTo>
                <a:cubicBezTo>
                  <a:pt x="540664" y="4213578"/>
                  <a:pt x="432008" y="4365978"/>
                  <a:pt x="381208" y="4436533"/>
                </a:cubicBezTo>
                <a:cubicBezTo>
                  <a:pt x="330408" y="4507088"/>
                  <a:pt x="254208" y="4461933"/>
                  <a:pt x="254208" y="4461933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86267" y="3358973"/>
            <a:ext cx="5571066" cy="239457"/>
          </a:xfrm>
          <a:custGeom>
            <a:avLst/>
            <a:gdLst>
              <a:gd name="connsiteX0" fmla="*/ 0 w 5571066"/>
              <a:gd name="connsiteY0" fmla="*/ 78494 h 239457"/>
              <a:gd name="connsiteX1" fmla="*/ 177800 w 5571066"/>
              <a:gd name="connsiteY1" fmla="*/ 95427 h 239457"/>
              <a:gd name="connsiteX2" fmla="*/ 601133 w 5571066"/>
              <a:gd name="connsiteY2" fmla="*/ 95427 h 239457"/>
              <a:gd name="connsiteX3" fmla="*/ 1024466 w 5571066"/>
              <a:gd name="connsiteY3" fmla="*/ 70027 h 239457"/>
              <a:gd name="connsiteX4" fmla="*/ 2302933 w 5571066"/>
              <a:gd name="connsiteY4" fmla="*/ 2294 h 239457"/>
              <a:gd name="connsiteX5" fmla="*/ 3564466 w 5571066"/>
              <a:gd name="connsiteY5" fmla="*/ 163160 h 239457"/>
              <a:gd name="connsiteX6" fmla="*/ 3962400 w 5571066"/>
              <a:gd name="connsiteY6" fmla="*/ 213960 h 239457"/>
              <a:gd name="connsiteX7" fmla="*/ 4834466 w 5571066"/>
              <a:gd name="connsiteY7" fmla="*/ 239360 h 239457"/>
              <a:gd name="connsiteX8" fmla="*/ 5469466 w 5571066"/>
              <a:gd name="connsiteY8" fmla="*/ 205494 h 239457"/>
              <a:gd name="connsiteX9" fmla="*/ 5520266 w 5571066"/>
              <a:gd name="connsiteY9" fmla="*/ 197027 h 239457"/>
              <a:gd name="connsiteX10" fmla="*/ 5571066 w 5571066"/>
              <a:gd name="connsiteY10" fmla="*/ 197027 h 239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71066" h="239457">
                <a:moveTo>
                  <a:pt x="0" y="78494"/>
                </a:moveTo>
                <a:cubicBezTo>
                  <a:pt x="38805" y="85549"/>
                  <a:pt x="77611" y="92605"/>
                  <a:pt x="177800" y="95427"/>
                </a:cubicBezTo>
                <a:cubicBezTo>
                  <a:pt x="277989" y="98249"/>
                  <a:pt x="460022" y="99660"/>
                  <a:pt x="601133" y="95427"/>
                </a:cubicBezTo>
                <a:cubicBezTo>
                  <a:pt x="742244" y="91194"/>
                  <a:pt x="1024466" y="70027"/>
                  <a:pt x="1024466" y="70027"/>
                </a:cubicBezTo>
                <a:cubicBezTo>
                  <a:pt x="1308099" y="54505"/>
                  <a:pt x="1879600" y="-13228"/>
                  <a:pt x="2302933" y="2294"/>
                </a:cubicBezTo>
                <a:cubicBezTo>
                  <a:pt x="2726266" y="17816"/>
                  <a:pt x="3564466" y="163160"/>
                  <a:pt x="3564466" y="163160"/>
                </a:cubicBezTo>
                <a:cubicBezTo>
                  <a:pt x="3841044" y="198438"/>
                  <a:pt x="3750733" y="201260"/>
                  <a:pt x="3962400" y="213960"/>
                </a:cubicBezTo>
                <a:cubicBezTo>
                  <a:pt x="4174067" y="226660"/>
                  <a:pt x="4583288" y="240771"/>
                  <a:pt x="4834466" y="239360"/>
                </a:cubicBezTo>
                <a:cubicBezTo>
                  <a:pt x="5085644" y="237949"/>
                  <a:pt x="5355166" y="212550"/>
                  <a:pt x="5469466" y="205494"/>
                </a:cubicBezTo>
                <a:cubicBezTo>
                  <a:pt x="5583766" y="198439"/>
                  <a:pt x="5503333" y="198438"/>
                  <a:pt x="5520266" y="197027"/>
                </a:cubicBezTo>
                <a:cubicBezTo>
                  <a:pt x="5537199" y="195616"/>
                  <a:pt x="5508977" y="171627"/>
                  <a:pt x="5571066" y="197027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8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95" y="1412776"/>
            <a:ext cx="85248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4077072"/>
            <a:ext cx="7560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private void </a:t>
            </a:r>
            <a:r>
              <a:rPr lang="en-US" altLang="ko-KR" dirty="0" err="1" smtClean="0"/>
              <a:t>assertFolderCreatedSuccessfully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EmailConnInfoVO</a:t>
            </a:r>
            <a:r>
              <a:rPr lang="en-US" altLang="ko-KR" dirty="0" smtClean="0"/>
              <a:t> con, String </a:t>
            </a:r>
            <a:r>
              <a:rPr lang="en-US" altLang="ko-KR" dirty="0" err="1" smtClean="0"/>
              <a:t>folderName</a:t>
            </a:r>
            <a:r>
              <a:rPr lang="en-US" altLang="ko-KR" dirty="0" smtClean="0"/>
              <a:t>) {</a:t>
            </a:r>
          </a:p>
          <a:p>
            <a:r>
              <a:rPr lang="en-US" altLang="ko-KR" dirty="0" smtClean="0"/>
              <a:t>	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isFolderCreated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xxxx</a:t>
            </a:r>
            <a:r>
              <a:rPr lang="en-US" altLang="ko-KR" dirty="0" smtClean="0"/>
              <a:t>;</a:t>
            </a:r>
          </a:p>
          <a:p>
            <a:r>
              <a:rPr lang="en-US" altLang="ko-KR" dirty="0"/>
              <a:t>	</a:t>
            </a:r>
            <a:r>
              <a:rPr lang="en-US" altLang="ko-KR" dirty="0" err="1" smtClean="0"/>
              <a:t>assertTrue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isFolderCreated</a:t>
            </a:r>
            <a:r>
              <a:rPr lang="en-US" altLang="ko-KR" dirty="0" smtClean="0"/>
              <a:t>);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3131840" y="3140968"/>
            <a:ext cx="86409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7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EmailContentsVO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204864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Custom Matcher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r>
              <a:rPr lang="en-US" altLang="ko-KR" dirty="0" smtClean="0"/>
              <a:t>- subject, </a:t>
            </a:r>
            <a:r>
              <a:rPr lang="ko-KR" altLang="en-US" dirty="0" smtClean="0"/>
              <a:t>수신자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발신자 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1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본문 비교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700808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나눔고딕코딩" pitchFamily="49" charset="-127"/>
                <a:ea typeface="나눔고딕코딩" pitchFamily="49" charset="-127"/>
              </a:rPr>
              <a:t>assertEquals</a:t>
            </a:r>
            <a:r>
              <a:rPr lang="en-US" altLang="ko-KR" sz="1400" dirty="0">
                <a:latin typeface="나눔고딕코딩" pitchFamily="49" charset="-127"/>
                <a:ea typeface="나눔고딕코딩" pitchFamily="49" charset="-127"/>
              </a:rPr>
              <a:t>(1, </a:t>
            </a:r>
            <a:r>
              <a:rPr lang="en-US" altLang="ko-KR" sz="1400" dirty="0" err="1">
                <a:latin typeface="나눔고딕코딩" pitchFamily="49" charset="-127"/>
                <a:ea typeface="나눔고딕코딩" pitchFamily="49" charset="-127"/>
              </a:rPr>
              <a:t>refns.findMatchedCount</a:t>
            </a:r>
            <a:r>
              <a:rPr lang="en-US" altLang="ko-KR" sz="1400" dirty="0">
                <a:latin typeface="나눔고딕코딩" pitchFamily="49" charset="-127"/>
                <a:ea typeface="나눔고딕코딩" pitchFamily="49" charset="-127"/>
              </a:rPr>
              <a:t>(</a:t>
            </a:r>
            <a:r>
              <a:rPr lang="en-US" altLang="ko-KR" sz="1400" dirty="0" err="1">
                <a:latin typeface="나눔고딕코딩" pitchFamily="49" charset="-127"/>
                <a:ea typeface="나눔고딕코딩" pitchFamily="49" charset="-127"/>
              </a:rPr>
              <a:t>contentString</a:t>
            </a:r>
            <a:r>
              <a:rPr lang="en-US" altLang="ko-KR" sz="1400" dirty="0">
                <a:latin typeface="나눔고딕코딩" pitchFamily="49" charset="-127"/>
                <a:ea typeface="나눔고딕코딩" pitchFamily="49" charset="-127"/>
              </a:rPr>
              <a:t>, </a:t>
            </a:r>
            <a:r>
              <a:rPr lang="en-US" altLang="ko-KR" sz="1400" dirty="0" smtClean="0">
                <a:latin typeface="나눔고딕코딩" pitchFamily="49" charset="-127"/>
                <a:ea typeface="나눔고딕코딩" pitchFamily="49" charset="-127"/>
              </a:rPr>
              <a:t>		</a:t>
            </a:r>
            <a:r>
              <a:rPr lang="en-US" altLang="ko-KR" sz="1400" dirty="0" err="1" smtClean="0">
                <a:latin typeface="나눔고딕코딩" pitchFamily="49" charset="-127"/>
                <a:ea typeface="나눔고딕코딩" pitchFamily="49" charset="-127"/>
              </a:rPr>
              <a:t>refns.getWebMailAPIContentString</a:t>
            </a:r>
            <a:r>
              <a:rPr lang="en-US" altLang="ko-KR" sz="1400" dirty="0" smtClean="0">
                <a:latin typeface="나눔고딕코딩" pitchFamily="49" charset="-127"/>
                <a:ea typeface="나눔고딕코딩" pitchFamily="49" charset="-127"/>
              </a:rPr>
              <a:t>(new 	</a:t>
            </a:r>
            <a:r>
              <a:rPr lang="en-US" altLang="ko-KR" sz="1400" dirty="0" err="1" smtClean="0">
                <a:latin typeface="나눔고딕코딩" pitchFamily="49" charset="-127"/>
                <a:ea typeface="나눔고딕코딩" pitchFamily="49" charset="-127"/>
              </a:rPr>
              <a:t>EmailConnInfoVO</a:t>
            </a:r>
            <a:r>
              <a:rPr lang="en-US" altLang="ko-KR" sz="1400" dirty="0" smtClean="0">
                <a:latin typeface="나눔고딕코딩" pitchFamily="49" charset="-127"/>
                <a:ea typeface="나눔고딕코딩" pitchFamily="49" charset="-127"/>
              </a:rPr>
              <a:t>(</a:t>
            </a:r>
            <a:r>
              <a:rPr lang="en-US" altLang="ko-KR" sz="1400" dirty="0" err="1" smtClean="0">
                <a:latin typeface="나눔고딕코딩" pitchFamily="49" charset="-127"/>
                <a:ea typeface="나눔고딕코딩" pitchFamily="49" charset="-127"/>
              </a:rPr>
              <a:t>AccountUtil.getTestMailAddr</a:t>
            </a:r>
            <a:r>
              <a:rPr lang="en-US" altLang="ko-KR" sz="1400" dirty="0">
                <a:latin typeface="나눔고딕코딩" pitchFamily="49" charset="-127"/>
                <a:ea typeface="나눔고딕코딩" pitchFamily="49" charset="-127"/>
              </a:rPr>
              <a:t>("11"), "", </a:t>
            </a:r>
            <a:r>
              <a:rPr lang="en-US" altLang="ko-KR" sz="1400" dirty="0" smtClean="0">
                <a:latin typeface="나눔고딕코딩" pitchFamily="49" charset="-127"/>
                <a:ea typeface="나눔고딕코딩" pitchFamily="49" charset="-127"/>
              </a:rPr>
              <a:t>	</a:t>
            </a:r>
            <a:r>
              <a:rPr lang="en-US" altLang="ko-KR" sz="1400" dirty="0" err="1" smtClean="0">
                <a:latin typeface="나눔고딕코딩" pitchFamily="49" charset="-127"/>
                <a:ea typeface="나눔고딕코딩" pitchFamily="49" charset="-127"/>
              </a:rPr>
              <a:t>TestVar.SYSTEM_DEFAULT_TMPBOX_NAME</a:t>
            </a:r>
            <a:r>
              <a:rPr lang="en-US" altLang="ko-KR" sz="1400" dirty="0">
                <a:latin typeface="나눔고딕코딩" pitchFamily="49" charset="-127"/>
                <a:ea typeface="나눔고딕코딩" pitchFamily="49" charset="-127"/>
              </a:rPr>
              <a:t>, </a:t>
            </a:r>
            <a:r>
              <a:rPr lang="en-US" altLang="ko-KR" sz="1400" dirty="0" err="1">
                <a:latin typeface="나눔고딕코딩" pitchFamily="49" charset="-127"/>
                <a:ea typeface="나눔고딕코딩" pitchFamily="49" charset="-127"/>
              </a:rPr>
              <a:t>list.get</a:t>
            </a:r>
            <a:r>
              <a:rPr lang="en-US" altLang="ko-KR" sz="1400" dirty="0">
                <a:latin typeface="나눔고딕코딩" pitchFamily="49" charset="-127"/>
                <a:ea typeface="나눔고딕코딩" pitchFamily="49" charset="-127"/>
              </a:rPr>
              <a:t>(0).</a:t>
            </a:r>
            <a:r>
              <a:rPr lang="en-US" altLang="ko-KR" sz="1400" dirty="0" err="1">
                <a:latin typeface="나눔고딕코딩" pitchFamily="49" charset="-127"/>
                <a:ea typeface="나눔고딕코딩" pitchFamily="49" charset="-127"/>
              </a:rPr>
              <a:t>getMailSeq</a:t>
            </a:r>
            <a:r>
              <a:rPr lang="en-US" altLang="ko-KR" sz="1400" dirty="0">
                <a:latin typeface="나눔고딕코딩" pitchFamily="49" charset="-127"/>
                <a:ea typeface="나눔고딕코딩" pitchFamily="49" charset="-127"/>
              </a:rPr>
              <a:t>()))));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4077072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고딕코딩" pitchFamily="49" charset="-127"/>
                <a:ea typeface="나눔고딕코딩" pitchFamily="49" charset="-127"/>
              </a:rPr>
              <a:t>void </a:t>
            </a:r>
            <a:r>
              <a:rPr lang="en-US" altLang="ko-KR" sz="1400" dirty="0" err="1" smtClean="0">
                <a:latin typeface="나눔고딕코딩" pitchFamily="49" charset="-127"/>
                <a:ea typeface="나눔고딕코딩" pitchFamily="49" charset="-127"/>
              </a:rPr>
              <a:t>assertContentsEquals</a:t>
            </a:r>
            <a:r>
              <a:rPr lang="en-US" altLang="ko-KR" sz="1400" dirty="0" smtClean="0">
                <a:latin typeface="나눔고딕코딩" pitchFamily="49" charset="-127"/>
                <a:ea typeface="나눔고딕코딩" pitchFamily="49" charset="-127"/>
              </a:rPr>
              <a:t>(String expected, String actual) {</a:t>
            </a:r>
          </a:p>
          <a:p>
            <a:pPr lvl="1"/>
            <a:r>
              <a:rPr lang="en-US" altLang="ko-KR" sz="1400" dirty="0" err="1" smtClean="0">
                <a:latin typeface="나눔고딕코딩" pitchFamily="49" charset="-127"/>
                <a:ea typeface="나눔고딕코딩" pitchFamily="49" charset="-127"/>
              </a:rPr>
              <a:t>xxxxx</a:t>
            </a:r>
            <a:endParaRPr lang="ko-KR" altLang="en-US" sz="1400" dirty="0" smtClean="0">
              <a:latin typeface="나눔고딕코딩" pitchFamily="49" charset="-127"/>
              <a:ea typeface="나눔고딕코딩" pitchFamily="49" charset="-127"/>
            </a:endParaRPr>
          </a:p>
          <a:p>
            <a:endParaRPr lang="en-US" altLang="ko-KR" sz="1400" dirty="0" smtClean="0">
              <a:latin typeface="나눔고딕코딩" pitchFamily="49" charset="-127"/>
              <a:ea typeface="나눔고딕코딩" pitchFamily="49" charset="-127"/>
            </a:endParaRPr>
          </a:p>
          <a:p>
            <a:r>
              <a:rPr lang="en-US" altLang="ko-KR" sz="1400" dirty="0" smtClean="0">
                <a:latin typeface="나눔고딕코딩" pitchFamily="49" charset="-127"/>
                <a:ea typeface="나눔고딕코딩" pitchFamily="49" charset="-127"/>
              </a:rPr>
              <a:t>}</a:t>
            </a:r>
            <a:endParaRPr lang="ko-KR" altLang="en-US" sz="1400" dirty="0"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3131840" y="3140968"/>
            <a:ext cx="86409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68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04825"/>
            <a:ext cx="6105525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9" y="620688"/>
            <a:ext cx="5832648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5085184"/>
            <a:ext cx="5832648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9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Duplication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ReusableFns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 중복 함수</a:t>
            </a:r>
            <a:endParaRPr lang="en-US" altLang="ko-KR" dirty="0" smtClean="0"/>
          </a:p>
          <a:p>
            <a:r>
              <a:rPr lang="en-US" altLang="ko-KR" dirty="0" err="1" smtClean="0"/>
              <a:t>WASendReusableFns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ReusableFns</a:t>
            </a:r>
            <a:r>
              <a:rPr lang="ko-KR" altLang="en-US" dirty="0" smtClean="0"/>
              <a:t>의 중복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35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t="6622" r="21123" b="12264"/>
          <a:stretch/>
        </p:blipFill>
        <p:spPr bwMode="auto">
          <a:xfrm>
            <a:off x="539552" y="74256"/>
            <a:ext cx="8424936" cy="6726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43608" y="260648"/>
            <a:ext cx="7128792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187624" y="5661248"/>
            <a:ext cx="7128792" cy="1008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319088"/>
            <a:ext cx="6296025" cy="621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427984" y="34352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http://www.refactoring.com/catalog/extractMethod.html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40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Don't Put Logic in </a:t>
            </a:r>
            <a:r>
              <a:rPr lang="en-US" altLang="ko-KR" b="1" dirty="0" smtClean="0"/>
              <a:t>Tests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68759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googletesting.blogspot.kr/2014/07/testing-on-toilet-dont-put-logic-in.html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/>
              <a:t>When tests do need their own logic, such logic should often be moved out of the test bodies and into utilities and helper functions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10" y="3140968"/>
            <a:ext cx="71056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4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Conditional Logic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/>
          <a:lstStyle/>
          <a:p>
            <a:r>
              <a:rPr lang="en-US" altLang="ko-KR" dirty="0" smtClean="0"/>
              <a:t>should avoid if, else, for, while, switch in test methods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236296" y="116632"/>
            <a:ext cx="1728192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Maintainability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056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My Personal Work\마이피플 다운로드\14_12_02_08_18_04_29884091_2947025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" t="17309" r="7420" b="19729"/>
          <a:stretch/>
        </p:blipFill>
        <p:spPr bwMode="auto">
          <a:xfrm>
            <a:off x="35496" y="103930"/>
            <a:ext cx="6871300" cy="358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My Personal Work\마이피플 다운로드\14_12_02_08_18_02_29882465_130345573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15062" r="9293" b="16310"/>
          <a:stretch/>
        </p:blipFill>
        <p:spPr bwMode="auto">
          <a:xfrm>
            <a:off x="2940472" y="3020341"/>
            <a:ext cx="6168032" cy="379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7584" y="1628800"/>
            <a:ext cx="4464496" cy="1728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36280" y="4869160"/>
            <a:ext cx="574017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15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Conditional Logic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840864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4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Flaky Test</a:t>
            </a:r>
          </a:p>
          <a:p>
            <a:pPr lvl="1"/>
            <a:r>
              <a:rPr lang="en-US" altLang="ko-KR" dirty="0" smtClean="0"/>
              <a:t>Flaky test: fails intermittently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Crippling file path</a:t>
            </a:r>
          </a:p>
          <a:p>
            <a:pPr lvl="1"/>
            <a:r>
              <a:rPr lang="en-US" altLang="ko-KR" dirty="0" err="1" smtClean="0"/>
              <a:t>getClass</a:t>
            </a:r>
            <a:r>
              <a:rPr lang="en-US" altLang="ko-KR" dirty="0" smtClean="0"/>
              <a:t>().</a:t>
            </a:r>
            <a:r>
              <a:rPr lang="en-US" altLang="ko-KR" dirty="0" err="1" smtClean="0"/>
              <a:t>getResource</a:t>
            </a:r>
            <a:r>
              <a:rPr lang="en-US" altLang="ko-KR" dirty="0" smtClean="0"/>
              <a:t>().</a:t>
            </a:r>
            <a:r>
              <a:rPr lang="en-US" altLang="ko-KR" dirty="0" err="1" smtClean="0"/>
              <a:t>getFile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dirty="0" smtClean="0"/>
              <a:t>project’s root directory </a:t>
            </a:r>
            <a:r>
              <a:rPr lang="ko-KR" altLang="en-US" dirty="0" smtClean="0"/>
              <a:t>기준으로 상대경로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Persistent temp files</a:t>
            </a:r>
          </a:p>
          <a:p>
            <a:endParaRPr lang="en-US" altLang="ko-KR" dirty="0"/>
          </a:p>
          <a:p>
            <a:r>
              <a:rPr lang="en-US" altLang="ko-KR" dirty="0" smtClean="0"/>
              <a:t>Lack of cohesion in methods</a:t>
            </a:r>
          </a:p>
          <a:p>
            <a:pPr lvl="1"/>
            <a:r>
              <a:rPr lang="en-US" altLang="ko-KR" dirty="0" smtClean="0"/>
              <a:t>if tests work on different fixtures, they should be refactored into more than one test class.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236296" y="116632"/>
            <a:ext cx="1728192" cy="3600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Maintainability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86099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15616" y="177281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public class USEWA051_01 extends </a:t>
            </a:r>
            <a:r>
              <a:rPr lang="en-US" altLang="ko-KR" b="1" dirty="0" err="1">
                <a:solidFill>
                  <a:srgbClr val="FF0000"/>
                </a:solidFill>
              </a:rPr>
              <a:t>DefaultEmailConfig</a:t>
            </a:r>
            <a:r>
              <a:rPr lang="en-US" altLang="ko-KR" b="1" dirty="0"/>
              <a:t> {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2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Removing Nesting Inside </a:t>
            </a:r>
            <a:r>
              <a:rPr lang="en-US" altLang="ko-KR" b="1" dirty="0" smtClean="0"/>
              <a:t>Loops</a:t>
            </a:r>
            <a:endParaRPr lang="ko-KR" altLang="en-US" dirty="0"/>
          </a:p>
        </p:txBody>
      </p:sp>
      <p:pic>
        <p:nvPicPr>
          <p:cNvPr id="10242" name="Picture 2" descr="https://lh3.googleusercontent.com/0Rag9HBtbQx28lvsKnntiGzjSs3jMDTJ6frBaNCDrZL19miO49wxYq97jnIEKtShbD7C5QMMQell7gZTN2ifPIi6AelhV5iNqEJMUrycvp93Lr36DvJfqe7IA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449580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5.googleusercontent.com/2z0-gHzxRyp8YTOeCQ2gnN61JB4mHrDQ34P9WTsT4blliUwVWMdcl6NUw4eFhrGsYe-dYpDRecEBAn-zN7-haRW9GjOEMp4ZnnvyfvpOsX_iaHIXqDjLdHTd7A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19300"/>
            <a:ext cx="37242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08773" y="4497701"/>
            <a:ext cx="4572000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ko-KR" sz="1400" dirty="0"/>
              <a:t>failure case</a:t>
            </a:r>
            <a:r>
              <a:rPr lang="ko-KR" altLang="en-US" sz="1400" dirty="0"/>
              <a:t>를 먼저 다루고 </a:t>
            </a:r>
            <a:r>
              <a:rPr lang="en-US" altLang="ko-KR" sz="1400" dirty="0"/>
              <a:t>early return</a:t>
            </a:r>
            <a:r>
              <a:rPr lang="ko-KR" altLang="en-US" sz="1400" dirty="0"/>
              <a:t>을 사용함으로써 </a:t>
            </a:r>
            <a:r>
              <a:rPr lang="en-US" altLang="ko-KR" sz="1400" dirty="0"/>
              <a:t>nest if</a:t>
            </a:r>
            <a:r>
              <a:rPr lang="ko-KR" altLang="en-US" sz="1400" dirty="0"/>
              <a:t>를 없앨 수 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/>
              <a:t>if (</a:t>
            </a:r>
            <a:r>
              <a:rPr lang="en-US" altLang="ko-KR" sz="1400" dirty="0" err="1"/>
              <a:t>user_result</a:t>
            </a:r>
            <a:r>
              <a:rPr lang="en-US" altLang="ko-KR" sz="1400" dirty="0"/>
              <a:t> != SUCCESS) { 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reply.WriteErrors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user_result</a:t>
            </a:r>
            <a:r>
              <a:rPr lang="en-US" altLang="ko-KR" sz="1400" dirty="0"/>
              <a:t>); r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eply.Done</a:t>
            </a:r>
            <a:r>
              <a:rPr lang="en-US" altLang="ko-KR" sz="1400" dirty="0"/>
              <a:t>(); </a:t>
            </a:r>
          </a:p>
          <a:p>
            <a:r>
              <a:rPr lang="en-US" altLang="ko-KR" sz="1400" dirty="0" smtClean="0"/>
              <a:t>	return</a:t>
            </a:r>
            <a:r>
              <a:rPr lang="en-US" altLang="ko-KR" sz="1400" dirty="0"/>
              <a:t>; </a:t>
            </a:r>
          </a:p>
          <a:p>
            <a:r>
              <a:rPr lang="en-US" altLang="ko-KR" sz="14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15965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4624"/>
            <a:ext cx="6048672" cy="632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39451" y="3284982"/>
            <a:ext cx="1872208" cy="2642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return true;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2553017"/>
            <a:ext cx="4464496" cy="1092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315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8060407" cy="501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132856"/>
            <a:ext cx="3338289" cy="444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305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3814"/>
            <a:ext cx="7782647" cy="6241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908720"/>
            <a:ext cx="4752528" cy="546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916832"/>
            <a:ext cx="4752528" cy="546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4998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8757989" cy="2287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30514" y="1776707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mailid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예정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0071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 수행 속도 개선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Multiple Jenkins jobs</a:t>
            </a:r>
          </a:p>
          <a:p>
            <a:endParaRPr lang="en-US" altLang="ko-KR" dirty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/>
              <a:t>병행 수행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@</a:t>
            </a:r>
            <a:r>
              <a:rPr lang="en-US" altLang="ko-KR" dirty="0" err="1"/>
              <a:t>RunWith</a:t>
            </a:r>
            <a:r>
              <a:rPr lang="en-US" altLang="ko-KR" dirty="0"/>
              <a:t>(</a:t>
            </a:r>
            <a:r>
              <a:rPr lang="en-US" altLang="ko-KR" dirty="0" err="1"/>
              <a:t>ConcurrentTestRunner.class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메일 수신 확인 </a:t>
            </a:r>
            <a:r>
              <a:rPr lang="en-US" altLang="ko-KR" dirty="0" smtClean="0"/>
              <a:t>sleep time </a:t>
            </a:r>
            <a:r>
              <a:rPr lang="ko-KR" altLang="en-US" dirty="0" smtClean="0"/>
              <a:t>줄이기</a:t>
            </a:r>
            <a:endParaRPr lang="en-US" altLang="ko-KR" dirty="0"/>
          </a:p>
          <a:p>
            <a:pPr lvl="1"/>
            <a:r>
              <a:rPr lang="en-US" altLang="ko-KR" dirty="0" smtClean="0"/>
              <a:t>sleep time </a:t>
            </a:r>
            <a:r>
              <a:rPr lang="ko-KR" altLang="en-US" dirty="0" smtClean="0"/>
              <a:t>변수처리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통합 시 </a:t>
            </a:r>
            <a:r>
              <a:rPr lang="en-US" altLang="ko-KR" dirty="0" smtClean="0"/>
              <a:t>shorter sleep time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1645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제안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smtClean="0"/>
              <a:t>향후 테스트</a:t>
            </a:r>
            <a:endParaRPr lang="en-US" altLang="ko-KR" dirty="0" smtClean="0"/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Test Code Readability </a:t>
            </a:r>
            <a:r>
              <a:rPr lang="ko-KR" altLang="en-US" b="1" dirty="0" smtClean="0">
                <a:solidFill>
                  <a:srgbClr val="FF0000"/>
                </a:solidFill>
              </a:rPr>
              <a:t>개선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 smtClean="0"/>
              <a:t>assertThat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코드를 간결하게</a:t>
            </a:r>
            <a:endParaRPr lang="en-US" altLang="ko-KR" dirty="0" smtClean="0"/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</a:rPr>
              <a:t>Extract Method</a:t>
            </a:r>
          </a:p>
          <a:p>
            <a:pPr lvl="1"/>
            <a:r>
              <a:rPr lang="en-US" altLang="ko-KR" dirty="0" smtClean="0"/>
              <a:t>Random Test Data </a:t>
            </a:r>
            <a:r>
              <a:rPr lang="ko-KR" altLang="en-US" dirty="0" smtClean="0"/>
              <a:t>사용 금지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기존 코드 </a:t>
            </a:r>
            <a:r>
              <a:rPr lang="ko-KR" altLang="en-US" dirty="0" err="1" smtClean="0"/>
              <a:t>리팩토링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Don't Put Logic in Tests</a:t>
            </a:r>
          </a:p>
          <a:p>
            <a:pPr lvl="1"/>
            <a:r>
              <a:rPr lang="en-US" altLang="ko-KR" dirty="0"/>
              <a:t>duplication </a:t>
            </a:r>
            <a:r>
              <a:rPr lang="ko-KR" altLang="en-US" dirty="0" smtClean="0"/>
              <a:t>제거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Extract Method</a:t>
            </a:r>
          </a:p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문제점 식별 빠르게</a:t>
            </a:r>
            <a:r>
              <a:rPr lang="en-US" altLang="ko-KR" b="1" dirty="0" smtClean="0">
                <a:solidFill>
                  <a:srgbClr val="FF0000"/>
                </a:solidFill>
              </a:rPr>
              <a:t>...</a:t>
            </a:r>
          </a:p>
          <a:p>
            <a:pPr lvl="1"/>
            <a:r>
              <a:rPr lang="ko-KR" altLang="en-US" dirty="0" smtClean="0"/>
              <a:t>수신 확인과 다른 동작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확인을 분리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문제가 되는 </a:t>
            </a:r>
            <a:r>
              <a:rPr lang="en-US" altLang="ko-KR" dirty="0" smtClean="0"/>
              <a:t>mail id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1"/>
            <a:r>
              <a:rPr lang="en-US" altLang="ko-KR" dirty="0" smtClean="0"/>
              <a:t>class/method name</a:t>
            </a:r>
            <a:r>
              <a:rPr lang="ko-KR" altLang="en-US" dirty="0" smtClean="0"/>
              <a:t>을 조정할 수 없으므로</a:t>
            </a:r>
            <a:r>
              <a:rPr lang="en-US" altLang="ko-KR" dirty="0"/>
              <a:t> </a:t>
            </a:r>
            <a:r>
              <a:rPr lang="ko-KR" altLang="en-US" dirty="0" smtClean="0"/>
              <a:t>좀 제약적이나</a:t>
            </a:r>
            <a:r>
              <a:rPr lang="en-US" altLang="ko-KR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9378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제안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Parameters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테스트 수행 속도 개선을 위해 병렬 수행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sieve </a:t>
            </a:r>
            <a:r>
              <a:rPr lang="ko-KR" altLang="en-US" dirty="0" smtClean="0"/>
              <a:t>테스트 실패 시 </a:t>
            </a:r>
            <a:r>
              <a:rPr lang="en-US" altLang="ko-KR" dirty="0" smtClean="0"/>
              <a:t>sieve </a:t>
            </a:r>
            <a:r>
              <a:rPr lang="ko-KR" altLang="en-US" dirty="0" smtClean="0"/>
              <a:t>룰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47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디버깅 지원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가능한 </a:t>
            </a:r>
            <a:r>
              <a:rPr lang="ko-KR" altLang="en-US" dirty="0"/>
              <a:t>수신 확인과 다른 동작</a:t>
            </a:r>
            <a:r>
              <a:rPr lang="en-US" altLang="ko-KR" dirty="0"/>
              <a:t>(</a:t>
            </a:r>
            <a:r>
              <a:rPr lang="ko-KR" altLang="en-US" dirty="0" err="1"/>
              <a:t>필터링</a:t>
            </a:r>
            <a:r>
              <a:rPr lang="ko-KR" altLang="en-US" dirty="0"/>
              <a:t> 등</a:t>
            </a:r>
            <a:r>
              <a:rPr lang="en-US" altLang="ko-KR" dirty="0"/>
              <a:t>) </a:t>
            </a:r>
            <a:r>
              <a:rPr lang="ko-KR" altLang="en-US" dirty="0"/>
              <a:t>확인을 분리한다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smtClean="0"/>
              <a:t>timeout </a:t>
            </a:r>
            <a:r>
              <a:rPr lang="en-US" altLang="ko-KR" dirty="0"/>
              <a:t>fail </a:t>
            </a:r>
            <a:r>
              <a:rPr lang="ko-KR" altLang="en-US" dirty="0"/>
              <a:t>이 발생하면 수신이 </a:t>
            </a:r>
            <a:r>
              <a:rPr lang="ko-KR" altLang="en-US" dirty="0" err="1"/>
              <a:t>안되는</a:t>
            </a:r>
            <a:r>
              <a:rPr lang="ko-KR" altLang="en-US" dirty="0"/>
              <a:t> 건지 다른 동작이 </a:t>
            </a:r>
            <a:r>
              <a:rPr lang="ko-KR" altLang="en-US" dirty="0" err="1"/>
              <a:t>안되는</a:t>
            </a:r>
            <a:r>
              <a:rPr lang="ko-KR" altLang="en-US" dirty="0"/>
              <a:t> 건지 쉽게 파악할 수 없음</a:t>
            </a:r>
          </a:p>
          <a:p>
            <a:pPr lvl="1"/>
            <a:r>
              <a:rPr lang="ko-KR" altLang="en-US" dirty="0" smtClean="0"/>
              <a:t>자동분류에서는 </a:t>
            </a:r>
            <a:r>
              <a:rPr lang="ko-KR" altLang="en-US" dirty="0"/>
              <a:t>어쩔 수 없고</a:t>
            </a:r>
            <a:r>
              <a:rPr lang="en-US" altLang="ko-KR" dirty="0"/>
              <a:t>...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문제가 되는 </a:t>
            </a:r>
            <a:r>
              <a:rPr lang="en-US" altLang="ko-KR" dirty="0" smtClean="0"/>
              <a:t>mail id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19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1" t="30448" r="18520" b="27885"/>
          <a:stretch/>
        </p:blipFill>
        <p:spPr bwMode="auto">
          <a:xfrm>
            <a:off x="251520" y="1700808"/>
            <a:ext cx="823444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선언과 </a:t>
            </a:r>
            <a:r>
              <a:rPr lang="en-US" altLang="ko-KR" dirty="0" smtClean="0"/>
              <a:t>assign</a:t>
            </a:r>
            <a:r>
              <a:rPr lang="ko-KR" altLang="en-US" dirty="0" smtClean="0"/>
              <a:t>을 붙이기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0678" y="2962689"/>
            <a:ext cx="36952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Session </a:t>
            </a:r>
            <a:r>
              <a:rPr lang="en-US" altLang="ko-KR" b="1" dirty="0" err="1" smtClean="0"/>
              <a:t>session</a:t>
            </a:r>
            <a:r>
              <a:rPr lang="en-US" altLang="ko-KR" b="1" dirty="0" smtClean="0"/>
              <a:t> = </a:t>
            </a:r>
            <a:r>
              <a:rPr lang="en-US" altLang="ko-KR" b="1" dirty="0" err="1" smtClean="0"/>
              <a:t>Session.getInstance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readPros</a:t>
            </a:r>
            <a:r>
              <a:rPr lang="en-US" altLang="ko-KR" b="1" dirty="0" smtClean="0"/>
              <a:t>);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67545" y="1988840"/>
            <a:ext cx="2016224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1492" y="3133525"/>
            <a:ext cx="330842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1344</Words>
  <Application>Microsoft Office PowerPoint</Application>
  <PresentationFormat>화면 슬라이드 쇼(4:3)</PresentationFormat>
  <Paragraphs>350</Paragraphs>
  <Slides>71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2" baseType="lpstr">
      <vt:lpstr>Office 테마</vt:lpstr>
      <vt:lpstr>테스트 코드 리팩토링</vt:lpstr>
      <vt:lpstr>PowerPoint 프레젠테이션</vt:lpstr>
      <vt:lpstr>Tools</vt:lpstr>
      <vt:lpstr>목적</vt:lpstr>
      <vt:lpstr>Testing on the Toilet: Writing Descriptive Test Names</vt:lpstr>
      <vt:lpstr>Don't Put Logic in Tests</vt:lpstr>
      <vt:lpstr>테스트 수행 속도 개선</vt:lpstr>
      <vt:lpstr>개발 디버깅 지원</vt:lpstr>
      <vt:lpstr>변수 선언과 assign을 붙이기</vt:lpstr>
      <vt:lpstr>변수 선언과 assign을 붙이기</vt:lpstr>
      <vt:lpstr>변수 선언과 assign을 붙이기</vt:lpstr>
      <vt:lpstr>불필요한 메모리 할당</vt:lpstr>
      <vt:lpstr>Test Input Validation</vt:lpstr>
      <vt:lpstr>Parameterized Test</vt:lpstr>
      <vt:lpstr>Parameterized Test</vt:lpstr>
      <vt:lpstr>Expected Exception</vt:lpstr>
      <vt:lpstr>Checking Expected Exceptions</vt:lpstr>
      <vt:lpstr>Catch-Exception Library</vt:lpstr>
      <vt:lpstr>Test Fixture Setting</vt:lpstr>
      <vt:lpstr>PowerPoint 프레젠테이션</vt:lpstr>
      <vt:lpstr>PowerPoint 프레젠테이션</vt:lpstr>
      <vt:lpstr>asserThat()</vt:lpstr>
      <vt:lpstr>Advantages of Matchers</vt:lpstr>
      <vt:lpstr>String 포함 여부</vt:lpstr>
      <vt:lpstr>Testing Collections Using Matchers</vt:lpstr>
      <vt:lpstr>PowerPoint 프레젠테이션</vt:lpstr>
      <vt:lpstr>PowerPoint 프레젠테이션</vt:lpstr>
      <vt:lpstr>Rules</vt:lpstr>
      <vt:lpstr>TemporaryFolder</vt:lpstr>
      <vt:lpstr>Timeout</vt:lpstr>
      <vt:lpstr>Asynchronous</vt:lpstr>
      <vt:lpstr>Points Of Controversy</vt:lpstr>
      <vt:lpstr>Random Values in Tests</vt:lpstr>
      <vt:lpstr>Is Set-up the Right Thing for You?</vt:lpstr>
      <vt:lpstr>How Many Assertions per Test Method?</vt:lpstr>
      <vt:lpstr>Maintainable Tests</vt:lpstr>
      <vt:lpstr>Rewriting Tests when the Code Changes</vt:lpstr>
      <vt:lpstr>Avoid Overspecified Tests</vt:lpstr>
      <vt:lpstr>Commented-out Tests</vt:lpstr>
      <vt:lpstr>Misleading comments</vt:lpstr>
      <vt:lpstr>Shallow Promises</vt:lpstr>
      <vt:lpstr>Conditional Tests</vt:lpstr>
      <vt:lpstr>Conditional Tests</vt:lpstr>
      <vt:lpstr>Test Quality</vt:lpstr>
      <vt:lpstr>Incidental Details</vt:lpstr>
      <vt:lpstr>PowerPoint 프레젠테이션</vt:lpstr>
      <vt:lpstr>4.4 Column limit: 80 or 100 </vt:lpstr>
      <vt:lpstr>PowerPoint 프레젠테이션</vt:lpstr>
      <vt:lpstr>When to inline data or logic?</vt:lpstr>
      <vt:lpstr>Overprotective Tests</vt:lpstr>
      <vt:lpstr>Helper Function</vt:lpstr>
      <vt:lpstr>Duplication</vt:lpstr>
      <vt:lpstr>PowerPoint 프레젠테이션</vt:lpstr>
      <vt:lpstr>EmailContentsVO 비교</vt:lpstr>
      <vt:lpstr>본문 비교</vt:lpstr>
      <vt:lpstr>PowerPoint 프레젠테이션</vt:lpstr>
      <vt:lpstr>Big Duplication</vt:lpstr>
      <vt:lpstr>PowerPoint 프레젠테이션</vt:lpstr>
      <vt:lpstr>PowerPoint 프레젠테이션</vt:lpstr>
      <vt:lpstr>Conditional Logic</vt:lpstr>
      <vt:lpstr>PowerPoint 프레젠테이션</vt:lpstr>
      <vt:lpstr>Conditional Logic</vt:lpstr>
      <vt:lpstr>그 외</vt:lpstr>
      <vt:lpstr>PowerPoint 프레젠테이션</vt:lpstr>
      <vt:lpstr>Removing Nesting Inside Loops</vt:lpstr>
      <vt:lpstr>PowerPoint 프레젠테이션</vt:lpstr>
      <vt:lpstr>PowerPoint 프레젠테이션</vt:lpstr>
      <vt:lpstr>PowerPoint 프레젠테이션</vt:lpstr>
      <vt:lpstr>PowerPoint 프레젠테이션</vt:lpstr>
      <vt:lpstr>제안</vt:lpstr>
      <vt:lpstr>제안 - 기타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</dc:title>
  <dc:creator>Microsoft Corporation</dc:creator>
  <cp:lastModifiedBy>gunho14.choi</cp:lastModifiedBy>
  <cp:revision>232</cp:revision>
  <dcterms:created xsi:type="dcterms:W3CDTF">2006-10-05T04:04:58Z</dcterms:created>
  <dcterms:modified xsi:type="dcterms:W3CDTF">2015-09-17T06:25:13Z</dcterms:modified>
</cp:coreProperties>
</file>